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9" r:id="rId4"/>
    <p:sldId id="265" r:id="rId5"/>
    <p:sldId id="341" r:id="rId6"/>
    <p:sldId id="342" r:id="rId7"/>
    <p:sldId id="343" r:id="rId8"/>
    <p:sldId id="357" r:id="rId9"/>
    <p:sldId id="344" r:id="rId10"/>
    <p:sldId id="345" r:id="rId11"/>
    <p:sldId id="346" r:id="rId12"/>
    <p:sldId id="358" r:id="rId13"/>
    <p:sldId id="347" r:id="rId14"/>
    <p:sldId id="348" r:id="rId15"/>
    <p:sldId id="349" r:id="rId16"/>
    <p:sldId id="350" r:id="rId17"/>
    <p:sldId id="351" r:id="rId18"/>
    <p:sldId id="352" r:id="rId19"/>
    <p:sldId id="356" r:id="rId20"/>
    <p:sldId id="353" r:id="rId21"/>
    <p:sldId id="354" r:id="rId22"/>
    <p:sldId id="355" r:id="rId23"/>
    <p:sldId id="361" r:id="rId24"/>
    <p:sldId id="360" r:id="rId25"/>
    <p:sldId id="359" r:id="rId26"/>
    <p:sldId id="335" r:id="rId27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84" y="-29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65AF53-265A-4080-BC66-6AE565762611}" type="datetimeFigureOut">
              <a:rPr lang="de-DE" smtClean="0"/>
              <a:pPr/>
              <a:t>10.02.2017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1A46F-8A6A-4FB8-9BEC-169ADE80672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8063880" y="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Folie 3/9</a:t>
            </a:r>
            <a:endParaRPr lang="de-DE" b="1" dirty="0"/>
          </a:p>
        </p:txBody>
      </p:sp>
      <p:pic>
        <p:nvPicPr>
          <p:cNvPr id="4" name="Grafik 3" descr="01 Bibel-Karaoke M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08112" y="0"/>
            <a:ext cx="10972800" cy="6858000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2" y="2247007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200" b="1" dirty="0" smtClean="0">
                <a:latin typeface="+mj-lt"/>
                <a:ea typeface="+mj-ea"/>
                <a:cs typeface="+mj-cs"/>
              </a:rPr>
              <a:t>Lese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-Karaoke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4864"/>
            <a:ext cx="918051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Lese-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Malt danach </a:t>
            </a:r>
            <a:br>
              <a:rPr lang="de-DE" sz="5400" dirty="0" smtClean="0">
                <a:solidFill>
                  <a:srgbClr val="92D050"/>
                </a:solidFill>
              </a:rPr>
            </a:br>
            <a:r>
              <a:rPr lang="de-DE" sz="5400" dirty="0" smtClean="0">
                <a:solidFill>
                  <a:srgbClr val="92D050"/>
                </a:solidFill>
              </a:rPr>
              <a:t>mit </a:t>
            </a:r>
            <a:r>
              <a:rPr lang="de-DE" sz="5400" u="sng" dirty="0" smtClean="0">
                <a:solidFill>
                  <a:srgbClr val="92D050"/>
                </a:solidFill>
              </a:rPr>
              <a:t>Deckweiß</a:t>
            </a:r>
            <a:r>
              <a:rPr lang="de-DE" sz="5400" dirty="0" smtClean="0">
                <a:solidFill>
                  <a:srgbClr val="92D050"/>
                </a:solidFill>
              </a:rPr>
              <a:t> … </a:t>
            </a:r>
            <a:br>
              <a:rPr lang="de-DE" sz="5400" dirty="0" smtClean="0">
                <a:solidFill>
                  <a:srgbClr val="92D050"/>
                </a:solidFill>
              </a:rPr>
            </a:br>
            <a:endParaRPr lang="de-DE" sz="5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eine </a:t>
            </a:r>
            <a:r>
              <a:rPr lang="de-DE" sz="5400" u="sng" dirty="0" smtClean="0">
                <a:solidFill>
                  <a:srgbClr val="92D050"/>
                </a:solidFill>
              </a:rPr>
              <a:t>schwarz-weiße</a:t>
            </a:r>
            <a:r>
              <a:rPr lang="de-DE" sz="5400" dirty="0" smtClean="0">
                <a:solidFill>
                  <a:srgbClr val="92D050"/>
                </a:solidFill>
              </a:rPr>
              <a:t> Kuh, </a:t>
            </a:r>
            <a:br>
              <a:rPr lang="de-DE" sz="5400" dirty="0" smtClean="0">
                <a:solidFill>
                  <a:srgbClr val="92D050"/>
                </a:solidFill>
              </a:rPr>
            </a:br>
            <a:r>
              <a:rPr lang="de-DE" sz="5400" dirty="0" smtClean="0">
                <a:solidFill>
                  <a:srgbClr val="92D050"/>
                </a:solidFill>
              </a:rPr>
              <a:t>die </a:t>
            </a:r>
            <a:r>
              <a:rPr lang="de-DE" sz="5400" u="sng" dirty="0" smtClean="0">
                <a:solidFill>
                  <a:srgbClr val="92D050"/>
                </a:solidFill>
              </a:rPr>
              <a:t>auf</a:t>
            </a:r>
            <a:r>
              <a:rPr lang="de-DE" sz="5400" dirty="0" smtClean="0">
                <a:solidFill>
                  <a:srgbClr val="92D050"/>
                </a:solidFill>
              </a:rPr>
              <a:t> der Wiese steht.</a:t>
            </a:r>
            <a:endParaRPr lang="de-DE" sz="5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Nach wenigen Minuten </a:t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kommt Elisa nach vorne …</a:t>
            </a:r>
            <a:br>
              <a:rPr lang="de-DE" sz="5400" dirty="0" smtClean="0">
                <a:solidFill>
                  <a:schemeClr val="bg1"/>
                </a:solidFill>
              </a:rPr>
            </a:b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und gibt ein leeres Blatt ab.</a:t>
            </a: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Elisa … </a:t>
            </a:r>
            <a:br>
              <a:rPr lang="de-DE" sz="5400" dirty="0" smtClean="0">
                <a:solidFill>
                  <a:srgbClr val="92D050"/>
                </a:solidFill>
              </a:rPr>
            </a:br>
            <a:r>
              <a:rPr lang="de-DE" sz="5400" dirty="0" smtClean="0">
                <a:solidFill>
                  <a:srgbClr val="92D050"/>
                </a:solidFill>
              </a:rPr>
              <a:t>Wo ist denn </a:t>
            </a:r>
            <a:br>
              <a:rPr lang="de-DE" sz="5400" dirty="0" smtClean="0">
                <a:solidFill>
                  <a:srgbClr val="92D050"/>
                </a:solidFill>
              </a:rPr>
            </a:br>
            <a:r>
              <a:rPr lang="de-DE" sz="5400" dirty="0" smtClean="0">
                <a:solidFill>
                  <a:srgbClr val="92D050"/>
                </a:solidFill>
              </a:rPr>
              <a:t>auf deinem Bild </a:t>
            </a:r>
            <a:br>
              <a:rPr lang="de-DE" sz="5400" dirty="0" smtClean="0">
                <a:solidFill>
                  <a:srgbClr val="92D050"/>
                </a:solidFill>
              </a:rPr>
            </a:br>
            <a:r>
              <a:rPr lang="de-DE" sz="5400" dirty="0" smtClean="0">
                <a:solidFill>
                  <a:srgbClr val="92D050"/>
                </a:solidFill>
              </a:rPr>
              <a:t>das Gras?</a:t>
            </a:r>
            <a:endParaRPr lang="de-DE" sz="5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u="sng" dirty="0" smtClean="0">
                <a:solidFill>
                  <a:srgbClr val="FF00FF"/>
                </a:solidFill>
              </a:rPr>
              <a:t>Das</a:t>
            </a:r>
            <a:r>
              <a:rPr lang="de-DE" sz="5400" dirty="0" smtClean="0">
                <a:solidFill>
                  <a:srgbClr val="FF00FF"/>
                </a:solidFill>
              </a:rPr>
              <a:t> …</a:t>
            </a:r>
          </a:p>
          <a:p>
            <a:pPr algn="ctr"/>
            <a:endParaRPr lang="de-DE" sz="5400" dirty="0" smtClean="0">
              <a:solidFill>
                <a:srgbClr val="FF00FF"/>
              </a:solidFill>
            </a:endParaRPr>
          </a:p>
          <a:p>
            <a:pPr algn="ctr"/>
            <a:r>
              <a:rPr lang="de-DE" sz="5400" dirty="0" smtClean="0">
                <a:solidFill>
                  <a:srgbClr val="FF00FF"/>
                </a:solidFill>
              </a:rPr>
              <a:t>ist weg.</a:t>
            </a:r>
            <a:br>
              <a:rPr lang="de-DE" sz="5400" dirty="0" smtClean="0">
                <a:solidFill>
                  <a:srgbClr val="FF00FF"/>
                </a:solidFill>
              </a:rPr>
            </a:br>
            <a:endParaRPr lang="de-DE" sz="54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FF"/>
                </a:solidFill>
              </a:rPr>
              <a:t>Das hat die Kuh </a:t>
            </a:r>
            <a:br>
              <a:rPr lang="de-DE" sz="5400" dirty="0" smtClean="0">
                <a:solidFill>
                  <a:srgbClr val="FF00FF"/>
                </a:solidFill>
              </a:rPr>
            </a:br>
            <a:r>
              <a:rPr lang="de-DE" sz="5400" dirty="0" err="1" smtClean="0">
                <a:solidFill>
                  <a:srgbClr val="FF00FF"/>
                </a:solidFill>
              </a:rPr>
              <a:t>gaaaanz</a:t>
            </a:r>
            <a:r>
              <a:rPr lang="de-DE" sz="5400" dirty="0" smtClean="0">
                <a:solidFill>
                  <a:srgbClr val="FF00FF"/>
                </a:solidFill>
              </a:rPr>
              <a:t> aufgefressen.</a:t>
            </a:r>
            <a:endParaRPr lang="de-DE" sz="54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Und die </a:t>
            </a:r>
            <a:r>
              <a:rPr lang="de-DE" sz="5400" u="sng" dirty="0" smtClean="0">
                <a:solidFill>
                  <a:srgbClr val="92D050"/>
                </a:solidFill>
              </a:rPr>
              <a:t>Kuh</a:t>
            </a:r>
            <a:r>
              <a:rPr lang="de-DE" sz="5400" dirty="0" smtClean="0">
                <a:solidFill>
                  <a:srgbClr val="92D050"/>
                </a:solidFill>
              </a:rPr>
              <a:t>?</a:t>
            </a:r>
            <a:br>
              <a:rPr lang="de-DE" sz="5400" dirty="0" smtClean="0">
                <a:solidFill>
                  <a:srgbClr val="92D050"/>
                </a:solidFill>
              </a:rPr>
            </a:br>
            <a:endParaRPr lang="de-DE" sz="5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FF00FF"/>
                </a:solidFill>
              </a:rPr>
              <a:t>…</a:t>
            </a:r>
            <a:endParaRPr lang="de-DE" sz="3600" dirty="0" smtClean="0">
              <a:solidFill>
                <a:srgbClr val="FF00FF"/>
              </a:solidFill>
            </a:endParaRPr>
          </a:p>
          <a:p>
            <a:pPr algn="ctr"/>
            <a:endParaRPr lang="de-DE" sz="36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8640960" cy="1470025"/>
          </a:xfrm>
        </p:spPr>
        <p:txBody>
          <a:bodyPr>
            <a:normAutofit fontScale="90000"/>
          </a:bodyPr>
          <a:lstStyle/>
          <a:p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Die Kuh und das Gras</a:t>
            </a:r>
            <a:endParaRPr lang="de-DE" sz="8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5229200"/>
            <a:ext cx="6400800" cy="913656"/>
          </a:xfrm>
        </p:spPr>
        <p:txBody>
          <a:bodyPr>
            <a:norm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ein kurzer Witz</a:t>
            </a:r>
            <a:endParaRPr lang="de-DE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5" name="Grafik 4" descr="Kuh auf Wie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2780928"/>
            <a:ext cx="2448272" cy="2448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W o   i s t   d e i n e   </a:t>
            </a:r>
            <a:r>
              <a:rPr lang="de-DE" sz="5400" u="sng" dirty="0" smtClean="0">
                <a:solidFill>
                  <a:srgbClr val="92D050"/>
                </a:solidFill>
              </a:rPr>
              <a:t>K u h </a:t>
            </a:r>
            <a:r>
              <a:rPr lang="de-DE" sz="5400" dirty="0" smtClean="0">
                <a:solidFill>
                  <a:srgbClr val="92D050"/>
                </a:solidFill>
              </a:rPr>
              <a:t>?</a:t>
            </a:r>
            <a:endParaRPr lang="de-DE" sz="5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err="1" smtClean="0">
                <a:solidFill>
                  <a:srgbClr val="FF00FF"/>
                </a:solidFill>
              </a:rPr>
              <a:t>Naja</a:t>
            </a:r>
            <a:r>
              <a:rPr lang="de-DE" sz="4800" dirty="0" err="1" smtClean="0">
                <a:solidFill>
                  <a:srgbClr val="FF00FF"/>
                </a:solidFill>
              </a:rPr>
              <a:t>a</a:t>
            </a:r>
            <a:r>
              <a:rPr lang="de-DE" sz="4400" dirty="0" err="1" smtClean="0">
                <a:solidFill>
                  <a:srgbClr val="FF00FF"/>
                </a:solidFill>
              </a:rPr>
              <a:t>a</a:t>
            </a:r>
            <a:r>
              <a:rPr lang="de-DE" sz="4000" dirty="0" err="1" smtClean="0">
                <a:solidFill>
                  <a:srgbClr val="FF00FF"/>
                </a:solidFill>
              </a:rPr>
              <a:t>a</a:t>
            </a:r>
            <a:r>
              <a:rPr lang="de-DE" sz="3600" dirty="0" err="1" smtClean="0">
                <a:solidFill>
                  <a:srgbClr val="FF00FF"/>
                </a:solidFill>
              </a:rPr>
              <a:t>a</a:t>
            </a:r>
            <a:r>
              <a:rPr lang="de-DE" sz="3200" dirty="0" err="1" smtClean="0">
                <a:solidFill>
                  <a:srgbClr val="FF00FF"/>
                </a:solidFill>
              </a:rPr>
              <a:t>a</a:t>
            </a:r>
            <a:r>
              <a:rPr lang="de-DE" sz="5400" dirty="0" smtClean="0">
                <a:solidFill>
                  <a:srgbClr val="FF00FF"/>
                </a:solidFill>
              </a:rPr>
              <a:t>, …</a:t>
            </a:r>
            <a:br>
              <a:rPr lang="de-DE" sz="5400" dirty="0" smtClean="0">
                <a:solidFill>
                  <a:srgbClr val="FF00FF"/>
                </a:solidFill>
              </a:rPr>
            </a:br>
            <a:endParaRPr lang="de-DE" sz="54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dirty="0" smtClean="0">
                <a:solidFill>
                  <a:srgbClr val="FF00FF"/>
                </a:solidFill>
              </a:rPr>
              <a:t>… als das Gras alle war, …</a:t>
            </a:r>
            <a:br>
              <a:rPr lang="de-DE" sz="3600" dirty="0" smtClean="0">
                <a:solidFill>
                  <a:srgbClr val="FF00FF"/>
                </a:solidFill>
              </a:rPr>
            </a:br>
            <a:endParaRPr lang="de-DE" sz="54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dirty="0" smtClean="0">
                <a:solidFill>
                  <a:srgbClr val="FF00FF"/>
                </a:solidFill>
              </a:rPr>
              <a:t>… ist sie weggegangen.</a:t>
            </a:r>
            <a:endParaRPr lang="de-DE" sz="3600" dirty="0">
              <a:solidFill>
                <a:srgbClr val="FF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836712"/>
            <a:ext cx="8640960" cy="1470025"/>
          </a:xfrm>
        </p:spPr>
        <p:txBody>
          <a:bodyPr>
            <a:normAutofit fontScale="90000"/>
          </a:bodyPr>
          <a:lstStyle/>
          <a:p>
            <a:r>
              <a:rPr lang="de-DE" sz="8000" dirty="0" smtClean="0">
                <a:solidFill>
                  <a:schemeClr val="bg1">
                    <a:lumMod val="75000"/>
                  </a:schemeClr>
                </a:solidFill>
              </a:rPr>
              <a:t>Die Kuh und das Gras</a:t>
            </a:r>
            <a:endParaRPr lang="de-DE" sz="8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31640" y="5229200"/>
            <a:ext cx="6400800" cy="913656"/>
          </a:xfrm>
        </p:spPr>
        <p:txBody>
          <a:bodyPr>
            <a:normAutofit/>
          </a:bodyPr>
          <a:lstStyle/>
          <a:p>
            <a:r>
              <a:rPr lang="de-DE" dirty="0" smtClean="0">
                <a:solidFill>
                  <a:schemeClr val="bg1">
                    <a:lumMod val="75000"/>
                  </a:schemeClr>
                </a:solidFill>
              </a:rPr>
              <a:t>ein kurzer Witz</a:t>
            </a:r>
            <a:endParaRPr lang="de-DE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5" name="Grafik 4" descr="Kuh auf Wiese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347864" y="2780928"/>
            <a:ext cx="2448272" cy="2448272"/>
          </a:xfrm>
          <a:prstGeom prst="rect">
            <a:avLst/>
          </a:prstGeom>
        </p:spPr>
      </p:pic>
      <p:sp>
        <p:nvSpPr>
          <p:cNvPr id="6" name="Untertitel 2"/>
          <p:cNvSpPr txBox="1">
            <a:spLocks/>
          </p:cNvSpPr>
          <p:nvPr/>
        </p:nvSpPr>
        <p:spPr>
          <a:xfrm>
            <a:off x="1331640" y="332656"/>
            <a:ext cx="64008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de-DE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Das war: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feld 12"/>
          <p:cNvSpPr txBox="1"/>
          <p:nvPr/>
        </p:nvSpPr>
        <p:spPr>
          <a:xfrm>
            <a:off x="8063880" y="0"/>
            <a:ext cx="10801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b="1" dirty="0" smtClean="0"/>
              <a:t>Folie 3/9</a:t>
            </a:r>
            <a:endParaRPr lang="de-DE" b="1" dirty="0"/>
          </a:p>
        </p:txBody>
      </p:sp>
      <p:pic>
        <p:nvPicPr>
          <p:cNvPr id="4" name="Grafik 3" descr="01 Bibel-Karaoke Mic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08112" y="0"/>
            <a:ext cx="10972800" cy="6858000"/>
          </a:xfrm>
          <a:prstGeom prst="rect">
            <a:avLst/>
          </a:prstGeom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12" y="2247007"/>
            <a:ext cx="91440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7200" b="1" dirty="0" smtClean="0">
                <a:latin typeface="+mj-lt"/>
                <a:ea typeface="+mj-ea"/>
                <a:cs typeface="+mj-cs"/>
              </a:rPr>
              <a:t>Lese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-Karaoke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6" name="Titel 1"/>
          <p:cNvSpPr txBox="1">
            <a:spLocks/>
          </p:cNvSpPr>
          <p:nvPr/>
        </p:nvSpPr>
        <p:spPr>
          <a:xfrm>
            <a:off x="0" y="2204864"/>
            <a:ext cx="9180512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Lese-</a:t>
            </a:r>
            <a:r>
              <a:rPr kumimoji="0" lang="de-DE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92D05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Karaoke</a:t>
            </a:r>
            <a:endParaRPr kumimoji="0" lang="de-DE" sz="7200" b="1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323528" y="548680"/>
            <a:ext cx="8424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de-DE" sz="5400" dirty="0" smtClean="0">
                <a:solidFill>
                  <a:schemeClr val="bg1">
                    <a:lumMod val="75000"/>
                  </a:schemeClr>
                </a:solidFill>
                <a:cs typeface="Arial" pitchFamily="34" charset="0"/>
              </a:rPr>
              <a:t>Rollen:</a:t>
            </a:r>
          </a:p>
          <a:p>
            <a:pPr lvl="0"/>
            <a:endParaRPr lang="de-DE" sz="5400" dirty="0">
              <a:solidFill>
                <a:schemeClr val="bg1"/>
              </a:solidFill>
              <a:cs typeface="Arial" pitchFamily="34" charset="0"/>
            </a:endParaRPr>
          </a:p>
          <a:p>
            <a:pPr lvl="0"/>
            <a:r>
              <a:rPr lang="de-DE" sz="5400" dirty="0" smtClean="0">
                <a:solidFill>
                  <a:schemeClr val="bg1"/>
                </a:solidFill>
                <a:cs typeface="Arial" pitchFamily="34" charset="0"/>
              </a:rPr>
              <a:t>Erzähler</a:t>
            </a:r>
          </a:p>
          <a:p>
            <a:pPr lvl="0"/>
            <a:r>
              <a:rPr lang="de-DE" sz="5400" dirty="0" smtClean="0">
                <a:solidFill>
                  <a:srgbClr val="92D050"/>
                </a:solidFill>
                <a:cs typeface="Arial" pitchFamily="34" charset="0"/>
              </a:rPr>
              <a:t>Lehrerin</a:t>
            </a:r>
            <a:endParaRPr lang="de-DE" sz="5400" dirty="0">
              <a:solidFill>
                <a:srgbClr val="92D050"/>
              </a:solidFill>
              <a:cs typeface="Arial" pitchFamily="34" charset="0"/>
            </a:endParaRPr>
          </a:p>
          <a:p>
            <a:pPr lvl="0"/>
            <a:r>
              <a:rPr lang="de-DE" sz="5400" dirty="0" smtClean="0">
                <a:solidFill>
                  <a:srgbClr val="FF00FF"/>
                </a:solidFill>
                <a:cs typeface="Arial" pitchFamily="34" charset="0"/>
              </a:rPr>
              <a:t>Elisa</a:t>
            </a:r>
            <a:endParaRPr lang="de-DE" sz="3600" dirty="0">
              <a:solidFill>
                <a:srgbClr val="FF00FF"/>
              </a:solidFill>
              <a:cs typeface="Arial" pitchFamily="34" charset="0"/>
            </a:endParaRPr>
          </a:p>
          <a:p>
            <a:pPr lvl="0"/>
            <a:endParaRPr lang="de-DE" sz="3600" dirty="0">
              <a:solidFill>
                <a:schemeClr val="bg1">
                  <a:lumMod val="75000"/>
                </a:schemeClr>
              </a:solidFill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chemeClr val="bg1"/>
                </a:solidFill>
              </a:rPr>
              <a:t>Im Kunstunterricht </a:t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gibt die Lehrerin </a:t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den Kindern </a:t>
            </a:r>
            <a:br>
              <a:rPr lang="de-DE" sz="5400" dirty="0" smtClean="0">
                <a:solidFill>
                  <a:schemeClr val="bg1"/>
                </a:solidFill>
              </a:rPr>
            </a:br>
            <a:r>
              <a:rPr lang="de-DE" sz="5400" dirty="0" smtClean="0">
                <a:solidFill>
                  <a:schemeClr val="bg1"/>
                </a:solidFill>
              </a:rPr>
              <a:t>eine Malaufgabe:</a:t>
            </a:r>
            <a:endParaRPr lang="de-DE" sz="5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3600" dirty="0" smtClean="0">
                <a:solidFill>
                  <a:srgbClr val="92D050"/>
                </a:solidFill>
              </a:rPr>
              <a:t>Kinder …</a:t>
            </a:r>
            <a:endParaRPr lang="de-DE" sz="5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693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11500" dirty="0" err="1" smtClean="0">
                <a:solidFill>
                  <a:srgbClr val="92D050"/>
                </a:solidFill>
              </a:rPr>
              <a:t>Ruuuuhe</a:t>
            </a:r>
            <a:r>
              <a:rPr lang="de-DE" sz="11500" dirty="0" smtClean="0">
                <a:solidFill>
                  <a:srgbClr val="92D050"/>
                </a:solidFill>
              </a:rPr>
              <a:t>!</a:t>
            </a:r>
          </a:p>
          <a:p>
            <a:pPr algn="ctr"/>
            <a:endParaRPr lang="de-DE" sz="5400" dirty="0">
              <a:solidFill>
                <a:srgbClr val="92D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Kinder, hört zu!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Eure Aufgabe ist folgende: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eck 1"/>
          <p:cNvSpPr/>
          <p:nvPr/>
        </p:nvSpPr>
        <p:spPr>
          <a:xfrm>
            <a:off x="251520" y="980728"/>
            <a:ext cx="871296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de-DE" sz="5400" dirty="0" smtClean="0">
                <a:solidFill>
                  <a:srgbClr val="92D050"/>
                </a:solidFill>
              </a:rPr>
              <a:t>Malt zuerst </a:t>
            </a:r>
            <a:br>
              <a:rPr lang="de-DE" sz="5400" dirty="0" smtClean="0">
                <a:solidFill>
                  <a:srgbClr val="92D050"/>
                </a:solidFill>
              </a:rPr>
            </a:br>
            <a:r>
              <a:rPr lang="de-DE" sz="5400" dirty="0" smtClean="0">
                <a:solidFill>
                  <a:srgbClr val="92D050"/>
                </a:solidFill>
              </a:rPr>
              <a:t>über das g</a:t>
            </a:r>
            <a:r>
              <a:rPr lang="de-DE" sz="5400" u="sng" dirty="0" smtClean="0">
                <a:solidFill>
                  <a:srgbClr val="92D050"/>
                </a:solidFill>
              </a:rPr>
              <a:t>esamte</a:t>
            </a:r>
            <a:r>
              <a:rPr lang="de-DE" sz="5400" dirty="0" smtClean="0">
                <a:solidFill>
                  <a:srgbClr val="92D050"/>
                </a:solidFill>
              </a:rPr>
              <a:t> Blatt </a:t>
            </a:r>
            <a:br>
              <a:rPr lang="de-DE" sz="5400" dirty="0" smtClean="0">
                <a:solidFill>
                  <a:srgbClr val="92D050"/>
                </a:solidFill>
              </a:rPr>
            </a:br>
            <a:r>
              <a:rPr lang="de-DE" sz="5400" dirty="0" smtClean="0">
                <a:solidFill>
                  <a:srgbClr val="92D050"/>
                </a:solidFill>
              </a:rPr>
              <a:t>eine g</a:t>
            </a:r>
            <a:r>
              <a:rPr lang="de-DE" sz="5400" u="sng" dirty="0" smtClean="0">
                <a:solidFill>
                  <a:srgbClr val="92D050"/>
                </a:solidFill>
              </a:rPr>
              <a:t>ras</a:t>
            </a:r>
            <a:r>
              <a:rPr lang="de-DE" sz="5400" dirty="0" smtClean="0">
                <a:solidFill>
                  <a:srgbClr val="92D050"/>
                </a:solidFill>
              </a:rPr>
              <a:t>g</a:t>
            </a:r>
            <a:r>
              <a:rPr lang="de-DE" sz="5400" u="sng" dirty="0" smtClean="0">
                <a:solidFill>
                  <a:srgbClr val="92D050"/>
                </a:solidFill>
              </a:rPr>
              <a:t>rüne</a:t>
            </a:r>
            <a:r>
              <a:rPr lang="de-DE" sz="5400" dirty="0" smtClean="0">
                <a:solidFill>
                  <a:srgbClr val="92D050"/>
                </a:solidFill>
              </a:rPr>
              <a:t> Wiese.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Bildschirmpräsentation (4:3)</PresentationFormat>
  <Paragraphs>37</Paragraphs>
  <Slides>26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26</vt:i4>
      </vt:variant>
    </vt:vector>
  </HeadingPairs>
  <TitlesOfParts>
    <vt:vector size="27" baseType="lpstr">
      <vt:lpstr>Larissa-Design</vt:lpstr>
      <vt:lpstr>Folie 1</vt:lpstr>
      <vt:lpstr>Die Kuh und das Gras</vt:lpstr>
      <vt:lpstr>Folie 3</vt:lpstr>
      <vt:lpstr>Folie 4</vt:lpstr>
      <vt:lpstr>Folie 5</vt:lpstr>
      <vt:lpstr>Folie 6</vt:lpstr>
      <vt:lpstr>Folie 7</vt:lpstr>
      <vt:lpstr>Folie 8</vt:lpstr>
      <vt:lpstr>Folie 9</vt:lpstr>
      <vt:lpstr>Folie 10</vt:lpstr>
      <vt:lpstr>Folie 11</vt:lpstr>
      <vt:lpstr>Folie 12</vt:lpstr>
      <vt:lpstr>Folie 13</vt:lpstr>
      <vt:lpstr>Folie 14</vt:lpstr>
      <vt:lpstr>Folie 15</vt:lpstr>
      <vt:lpstr>Folie 16</vt:lpstr>
      <vt:lpstr>Folie 17</vt:lpstr>
      <vt:lpstr>Folie 18</vt:lpstr>
      <vt:lpstr>Folie 19</vt:lpstr>
      <vt:lpstr>Folie 20</vt:lpstr>
      <vt:lpstr>Folie 21</vt:lpstr>
      <vt:lpstr>Folie 22</vt:lpstr>
      <vt:lpstr>Folie 23</vt:lpstr>
      <vt:lpstr>Folie 24</vt:lpstr>
      <vt:lpstr>Die Kuh und das Gras</vt:lpstr>
      <vt:lpstr>Folie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Dr. Daniel Schüttlöffel</dc:creator>
  <cp:lastModifiedBy>Dr. Daniel Schüttlöffel</cp:lastModifiedBy>
  <cp:revision>54</cp:revision>
  <dcterms:created xsi:type="dcterms:W3CDTF">2017-02-08T06:56:49Z</dcterms:created>
  <dcterms:modified xsi:type="dcterms:W3CDTF">2017-02-10T21:00:56Z</dcterms:modified>
</cp:coreProperties>
</file>