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60" r:id="rId3"/>
    <p:sldId id="371" r:id="rId4"/>
    <p:sldId id="363" r:id="rId5"/>
    <p:sldId id="369" r:id="rId6"/>
    <p:sldId id="367" r:id="rId7"/>
    <p:sldId id="370" r:id="rId8"/>
    <p:sldId id="335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5AF53-265A-4080-BC66-6AE565762611}" type="datetimeFigureOut">
              <a:rPr lang="de-DE" smtClean="0"/>
              <a:pPr/>
              <a:t>09.02.2017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Sonnenuntergang am Strand InterContinental Bali Reso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Das Fräulein am Meer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38539" y="5661248"/>
            <a:ext cx="8617225" cy="913656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ein Gedicht von Heinrich Heine </a:t>
            </a:r>
            <a:r>
              <a:rPr lang="de-DE" dirty="0" smtClean="0"/>
              <a:t>(1797–1856)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79512" y="806847"/>
            <a:ext cx="87129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Das Fräulein am Meer</a:t>
            </a:r>
            <a:endParaRPr kumimoji="0" lang="de-DE" sz="8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Untertitel 2"/>
          <p:cNvSpPr txBox="1">
            <a:spLocks/>
          </p:cNvSpPr>
          <p:nvPr/>
        </p:nvSpPr>
        <p:spPr>
          <a:xfrm>
            <a:off x="228599" y="5646974"/>
            <a:ext cx="8617225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ein Gedicht von Heinrich Heine </a:t>
            </a:r>
            <a:r>
              <a:rPr lang="de-DE" sz="3200" dirty="0" smtClean="0"/>
              <a:t>(1797–1856)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548680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54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Rollen:</a:t>
            </a:r>
          </a:p>
          <a:p>
            <a:pPr lvl="0"/>
            <a:endParaRPr lang="de-DE" sz="5400" dirty="0">
              <a:solidFill>
                <a:schemeClr val="bg1"/>
              </a:solidFill>
              <a:cs typeface="Arial" pitchFamily="34" charset="0"/>
            </a:endParaRPr>
          </a:p>
          <a:p>
            <a:pPr lvl="0"/>
            <a:r>
              <a:rPr lang="de-DE" sz="5400" dirty="0" smtClean="0">
                <a:solidFill>
                  <a:srgbClr val="FFC000"/>
                </a:solidFill>
                <a:cs typeface="Arial" pitchFamily="34" charset="0"/>
              </a:rPr>
              <a:t>alle Romantiker</a:t>
            </a:r>
            <a:endParaRPr lang="de-DE" sz="5400" dirty="0">
              <a:solidFill>
                <a:srgbClr val="FFC000"/>
              </a:solidFill>
              <a:cs typeface="Arial" pitchFamily="34" charset="0"/>
            </a:endParaRPr>
          </a:p>
          <a:p>
            <a:pPr lvl="0"/>
            <a:r>
              <a:rPr lang="de-DE" sz="5400" dirty="0" smtClean="0">
                <a:solidFill>
                  <a:schemeClr val="bg1"/>
                </a:solidFill>
                <a:cs typeface="Arial" pitchFamily="34" charset="0"/>
              </a:rPr>
              <a:t>alle Realisten</a:t>
            </a:r>
            <a:endParaRPr lang="de-DE" sz="3600" dirty="0">
              <a:solidFill>
                <a:schemeClr val="bg1"/>
              </a:solidFill>
              <a:cs typeface="Arial" pitchFamily="34" charset="0"/>
            </a:endParaRPr>
          </a:p>
          <a:p>
            <a:pPr lvl="0"/>
            <a:endParaRPr lang="de-DE" sz="3600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61459" y="573224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800" dirty="0" smtClean="0">
                <a:solidFill>
                  <a:srgbClr val="FFC000"/>
                </a:solidFill>
              </a:rPr>
              <a:t>Das Fräulein stand am </a:t>
            </a:r>
            <a:r>
              <a:rPr lang="de-DE" sz="4800" dirty="0" err="1" smtClean="0">
                <a:solidFill>
                  <a:srgbClr val="FFC000"/>
                </a:solidFill>
              </a:rPr>
              <a:t>Meeeere</a:t>
            </a:r>
            <a:endParaRPr lang="de-DE" sz="4800" dirty="0" smtClean="0">
              <a:solidFill>
                <a:srgbClr val="FFC000"/>
              </a:solidFill>
            </a:endParaRPr>
          </a:p>
          <a:p>
            <a:r>
              <a:rPr lang="de-DE" sz="4800" dirty="0" smtClean="0">
                <a:solidFill>
                  <a:srgbClr val="FFC000"/>
                </a:solidFill>
              </a:rPr>
              <a:t>und </a:t>
            </a:r>
            <a:r>
              <a:rPr lang="de-DE" sz="4800" dirty="0" smtClean="0">
                <a:solidFill>
                  <a:srgbClr val="FFC000"/>
                </a:solidFill>
              </a:rPr>
              <a:t>seufzte </a:t>
            </a:r>
            <a:r>
              <a:rPr lang="de-DE" sz="4800" dirty="0" smtClean="0">
                <a:solidFill>
                  <a:srgbClr val="FFC000"/>
                </a:solidFill>
              </a:rPr>
              <a:t>…</a:t>
            </a:r>
          </a:p>
          <a:p>
            <a:r>
              <a:rPr lang="de-DE" sz="4800" dirty="0" smtClean="0">
                <a:solidFill>
                  <a:srgbClr val="FFC000"/>
                </a:solidFill>
              </a:rPr>
              <a:t>… </a:t>
            </a:r>
            <a:r>
              <a:rPr lang="de-DE" sz="4800" dirty="0" err="1" smtClean="0">
                <a:solidFill>
                  <a:srgbClr val="FFC000"/>
                </a:solidFill>
              </a:rPr>
              <a:t>laaang</a:t>
            </a:r>
            <a:r>
              <a:rPr lang="de-DE" sz="4800" dirty="0" smtClean="0">
                <a:solidFill>
                  <a:srgbClr val="FFC000"/>
                </a:solidFill>
              </a:rPr>
              <a:t> </a:t>
            </a:r>
            <a:r>
              <a:rPr lang="de-DE" sz="4800" dirty="0" smtClean="0">
                <a:solidFill>
                  <a:srgbClr val="FFC000"/>
                </a:solidFill>
              </a:rPr>
              <a:t>und </a:t>
            </a:r>
            <a:r>
              <a:rPr lang="de-DE" sz="4800" dirty="0" err="1" smtClean="0">
                <a:solidFill>
                  <a:srgbClr val="FFC000"/>
                </a:solidFill>
              </a:rPr>
              <a:t>baaaang</a:t>
            </a:r>
            <a:r>
              <a:rPr lang="de-DE" sz="4800" dirty="0" smtClean="0">
                <a:solidFill>
                  <a:srgbClr val="FFC000"/>
                </a:solidFill>
              </a:rPr>
              <a:t>.</a:t>
            </a:r>
          </a:p>
          <a:p>
            <a:r>
              <a:rPr lang="de-DE" sz="4800" dirty="0" smtClean="0">
                <a:solidFill>
                  <a:srgbClr val="FFC000"/>
                </a:solidFill>
              </a:rPr>
              <a:t>Es </a:t>
            </a:r>
            <a:r>
              <a:rPr lang="de-DE" sz="4800" dirty="0" smtClean="0">
                <a:solidFill>
                  <a:srgbClr val="FFC000"/>
                </a:solidFill>
              </a:rPr>
              <a:t>rührte sie so </a:t>
            </a:r>
            <a:r>
              <a:rPr lang="de-DE" sz="4800" dirty="0" err="1" smtClean="0">
                <a:solidFill>
                  <a:srgbClr val="FFC000"/>
                </a:solidFill>
              </a:rPr>
              <a:t>seeeehre</a:t>
            </a:r>
            <a:endParaRPr lang="de-DE" sz="4800" dirty="0" smtClean="0">
              <a:solidFill>
                <a:srgbClr val="FFC000"/>
              </a:solidFill>
            </a:endParaRPr>
          </a:p>
          <a:p>
            <a:r>
              <a:rPr lang="de-DE" sz="4800" dirty="0" smtClean="0">
                <a:solidFill>
                  <a:srgbClr val="FFC000"/>
                </a:solidFill>
              </a:rPr>
              <a:t>der </a:t>
            </a:r>
            <a:r>
              <a:rPr lang="de-DE" sz="4800" dirty="0" smtClean="0">
                <a:solidFill>
                  <a:srgbClr val="FFC000"/>
                </a:solidFill>
              </a:rPr>
              <a:t>Sonnenuntergang</a:t>
            </a:r>
            <a:r>
              <a:rPr lang="de-DE" sz="4800" dirty="0" smtClean="0">
                <a:solidFill>
                  <a:srgbClr val="FFC000"/>
                </a:solidFill>
              </a:rPr>
              <a:t>.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 </a:t>
            </a:r>
            <a:endParaRPr lang="de-DE" sz="9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61459" y="573224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48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Mein Fräulein!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Sein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Sie 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munter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!</a:t>
            </a:r>
          </a:p>
          <a:p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D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as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ist ein 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altes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Stück.</a:t>
            </a:r>
          </a:p>
          <a:p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Hier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vorne geht sie 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unter</a:t>
            </a:r>
          </a:p>
          <a:p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und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kehrt von 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hinten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… </a:t>
            </a:r>
          </a:p>
          <a:p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… </a:t>
            </a:r>
            <a:r>
              <a:rPr lang="de-DE" sz="4800" u="sng" dirty="0" smtClean="0">
                <a:solidFill>
                  <a:schemeClr val="bg1">
                    <a:lumMod val="95000"/>
                  </a:schemeClr>
                </a:solidFill>
              </a:rPr>
              <a:t>zurück</a:t>
            </a:r>
            <a:r>
              <a:rPr lang="de-DE" sz="48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de-DE" sz="9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Sonnenuntergang am Strand InterContinental Bali Reso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Das Fräulein am Meer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38539" y="5661248"/>
            <a:ext cx="8617225" cy="913656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ein Gedicht von Heinrich Heine </a:t>
            </a:r>
            <a:r>
              <a:rPr lang="de-DE" dirty="0" smtClean="0"/>
              <a:t>(1797–1856)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79512" y="806847"/>
            <a:ext cx="87129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Das Fräulein am Meer</a:t>
            </a:r>
            <a:endParaRPr kumimoji="0" lang="de-DE" sz="8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Untertitel 2"/>
          <p:cNvSpPr txBox="1">
            <a:spLocks/>
          </p:cNvSpPr>
          <p:nvPr/>
        </p:nvSpPr>
        <p:spPr>
          <a:xfrm>
            <a:off x="228599" y="5646974"/>
            <a:ext cx="8617225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ein Gedicht von Heinrich Heine </a:t>
            </a:r>
            <a:r>
              <a:rPr lang="de-DE" sz="3200" dirty="0" smtClean="0"/>
              <a:t>(1797–1856)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1331640" y="412168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 war: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635896" y="6093296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daniel.schuettloeffel@web.de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Bildschirmpräsentation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Folie 1</vt:lpstr>
      <vt:lpstr>Das Fräulein am Meer</vt:lpstr>
      <vt:lpstr>Folie 3</vt:lpstr>
      <vt:lpstr>Folie 4</vt:lpstr>
      <vt:lpstr>Folie 5</vt:lpstr>
      <vt:lpstr>Folie 6</vt:lpstr>
      <vt:lpstr>Das Fräulein am Meer</vt:lpstr>
      <vt:lpstr>Folie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Dr. Daniel Schüttlöffel</dc:creator>
  <cp:lastModifiedBy>Dr. Daniel Schüttlöffel</cp:lastModifiedBy>
  <cp:revision>41</cp:revision>
  <dcterms:created xsi:type="dcterms:W3CDTF">2017-02-08T06:56:49Z</dcterms:created>
  <dcterms:modified xsi:type="dcterms:W3CDTF">2017-02-09T19:21:48Z</dcterms:modified>
</cp:coreProperties>
</file>