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4" r:id="rId4"/>
    <p:sldId id="259" r:id="rId5"/>
    <p:sldId id="273" r:id="rId6"/>
    <p:sldId id="338" r:id="rId7"/>
    <p:sldId id="274" r:id="rId8"/>
    <p:sldId id="275" r:id="rId9"/>
    <p:sldId id="276" r:id="rId10"/>
    <p:sldId id="277" r:id="rId11"/>
    <p:sldId id="279" r:id="rId12"/>
    <p:sldId id="278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9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97" r:id="rId29"/>
    <p:sldId id="298" r:id="rId30"/>
    <p:sldId id="299" r:id="rId31"/>
    <p:sldId id="300" r:id="rId32"/>
    <p:sldId id="301" r:id="rId33"/>
    <p:sldId id="302" r:id="rId34"/>
    <p:sldId id="303" r:id="rId35"/>
    <p:sldId id="304" r:id="rId36"/>
    <p:sldId id="305" r:id="rId37"/>
    <p:sldId id="306" r:id="rId38"/>
    <p:sldId id="307" r:id="rId39"/>
    <p:sldId id="310" r:id="rId40"/>
    <p:sldId id="308" r:id="rId41"/>
    <p:sldId id="309" r:id="rId42"/>
    <p:sldId id="311" r:id="rId43"/>
    <p:sldId id="312" r:id="rId44"/>
    <p:sldId id="313" r:id="rId45"/>
    <p:sldId id="314" r:id="rId46"/>
    <p:sldId id="315" r:id="rId47"/>
    <p:sldId id="316" r:id="rId48"/>
    <p:sldId id="317" r:id="rId49"/>
    <p:sldId id="318" r:id="rId50"/>
    <p:sldId id="319" r:id="rId51"/>
    <p:sldId id="321" r:id="rId52"/>
    <p:sldId id="320" r:id="rId53"/>
    <p:sldId id="322" r:id="rId54"/>
    <p:sldId id="323" r:id="rId55"/>
    <p:sldId id="324" r:id="rId56"/>
    <p:sldId id="325" r:id="rId57"/>
    <p:sldId id="326" r:id="rId58"/>
    <p:sldId id="327" r:id="rId59"/>
    <p:sldId id="328" r:id="rId60"/>
    <p:sldId id="329" r:id="rId61"/>
    <p:sldId id="330" r:id="rId62"/>
    <p:sldId id="331" r:id="rId63"/>
    <p:sldId id="332" r:id="rId64"/>
    <p:sldId id="333" r:id="rId65"/>
    <p:sldId id="334" r:id="rId66"/>
    <p:sldId id="336" r:id="rId67"/>
    <p:sldId id="337" r:id="rId68"/>
    <p:sldId id="335" r:id="rId6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11.03.2017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11.03.2017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11.03.2017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11.03.2017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11.03.2017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11.03.2017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11.03.2017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11.03.2017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11.03.2017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11.03.2017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11.03.2017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5AF53-265A-4080-BC66-6AE565762611}" type="datetimeFigureOut">
              <a:rPr lang="de-DE" smtClean="0"/>
              <a:pPr/>
              <a:t>11.03.2017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feld 12"/>
          <p:cNvSpPr txBox="1"/>
          <p:nvPr/>
        </p:nvSpPr>
        <p:spPr>
          <a:xfrm>
            <a:off x="8063880" y="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b="1" dirty="0" smtClean="0"/>
              <a:t>Folie 3/9</a:t>
            </a:r>
            <a:endParaRPr lang="de-DE" b="1" dirty="0"/>
          </a:p>
        </p:txBody>
      </p:sp>
      <p:pic>
        <p:nvPicPr>
          <p:cNvPr id="4" name="Grafik 3" descr="01 Bibel-Karaoke Mi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08112" y="0"/>
            <a:ext cx="10972800" cy="6858000"/>
          </a:xfrm>
          <a:prstGeom prst="rect">
            <a:avLst/>
          </a:prstGeom>
        </p:spPr>
      </p:pic>
      <p:sp>
        <p:nvSpPr>
          <p:cNvPr id="5" name="Titel 1"/>
          <p:cNvSpPr txBox="1">
            <a:spLocks/>
          </p:cNvSpPr>
          <p:nvPr/>
        </p:nvSpPr>
        <p:spPr>
          <a:xfrm>
            <a:off x="36512" y="2247007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7200" b="1" dirty="0" smtClean="0">
                <a:latin typeface="+mj-lt"/>
                <a:ea typeface="+mj-ea"/>
                <a:cs typeface="+mj-cs"/>
              </a:rPr>
              <a:t>Lese</a:t>
            </a: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-Karaoke</a:t>
            </a:r>
            <a:endParaRPr kumimoji="0" lang="de-DE" sz="7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0" y="2204864"/>
            <a:ext cx="918051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Lese-</a:t>
            </a: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Karaoke</a:t>
            </a:r>
            <a:endParaRPr kumimoji="0" lang="de-DE" sz="7200" b="1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826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>Hall </a:t>
            </a:r>
            <a:r>
              <a:rPr lang="de-DE" sz="8800" baseline="30000" dirty="0" smtClean="0">
                <a:solidFill>
                  <a:srgbClr val="FFFF00"/>
                </a:solidFill>
              </a:rPr>
              <a:t>o </a:t>
            </a:r>
            <a:r>
              <a:rPr lang="de-DE" sz="5400" dirty="0" err="1" smtClean="0">
                <a:solidFill>
                  <a:srgbClr val="FFFF00"/>
                </a:solidFill>
              </a:rPr>
              <a:t>o</a:t>
            </a:r>
            <a:r>
              <a:rPr lang="de-DE" sz="5400" dirty="0" smtClean="0">
                <a:solidFill>
                  <a:srgbClr val="FFFF00"/>
                </a:solidFill>
              </a:rPr>
              <a:t>! </a:t>
            </a:r>
            <a:r>
              <a:rPr lang="de-DE" sz="5400" dirty="0">
                <a:solidFill>
                  <a:srgbClr val="FFFF00"/>
                </a:solidFill>
              </a:rPr>
              <a:t/>
            </a:r>
            <a:br>
              <a:rPr lang="de-DE" sz="5400" dirty="0">
                <a:solidFill>
                  <a:srgbClr val="FFFF00"/>
                </a:solidFill>
              </a:rPr>
            </a:br>
            <a:endParaRPr lang="de-DE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>Es </a:t>
            </a:r>
            <a:r>
              <a:rPr lang="de-DE" sz="5400" dirty="0">
                <a:solidFill>
                  <a:srgbClr val="FFFF00"/>
                </a:solidFill>
              </a:rPr>
              <a:t>gibt </a:t>
            </a:r>
            <a:r>
              <a:rPr lang="de-DE" sz="5400" dirty="0" smtClean="0">
                <a:solidFill>
                  <a:srgbClr val="FFFF00"/>
                </a:solidFill>
              </a:rPr>
              <a:t/>
            </a:r>
            <a:br>
              <a:rPr lang="de-DE" sz="5400" dirty="0" smtClean="0">
                <a:solidFill>
                  <a:srgbClr val="FFFF00"/>
                </a:solidFill>
              </a:rPr>
            </a:br>
            <a:r>
              <a:rPr lang="de-DE" sz="5400" u="sng" dirty="0" smtClean="0">
                <a:solidFill>
                  <a:srgbClr val="FFFF00"/>
                </a:solidFill>
              </a:rPr>
              <a:t>wichti</a:t>
            </a:r>
            <a:r>
              <a:rPr lang="de-DE" sz="5400" dirty="0" smtClean="0">
                <a:solidFill>
                  <a:srgbClr val="FFFF00"/>
                </a:solidFill>
              </a:rPr>
              <a:t>g</a:t>
            </a:r>
            <a:r>
              <a:rPr lang="de-DE" sz="5400" u="sng" dirty="0" smtClean="0">
                <a:solidFill>
                  <a:srgbClr val="FFFF00"/>
                </a:solidFill>
              </a:rPr>
              <a:t>e</a:t>
            </a:r>
            <a:r>
              <a:rPr lang="de-DE" sz="5400" dirty="0" smtClean="0">
                <a:solidFill>
                  <a:srgbClr val="FFFF00"/>
                </a:solidFill>
              </a:rPr>
              <a:t> </a:t>
            </a:r>
            <a:br>
              <a:rPr lang="de-DE" sz="5400" dirty="0" smtClean="0">
                <a:solidFill>
                  <a:srgbClr val="FFFF00"/>
                </a:solidFill>
              </a:rPr>
            </a:br>
            <a:r>
              <a:rPr lang="de-DE" sz="5400" dirty="0" smtClean="0">
                <a:solidFill>
                  <a:srgbClr val="FFFF00"/>
                </a:solidFill>
              </a:rPr>
              <a:t>Neuigkeiten</a:t>
            </a:r>
            <a:r>
              <a:rPr lang="de-DE" sz="5400" dirty="0">
                <a:solidFill>
                  <a:srgbClr val="FFFF00"/>
                </a:solidFill>
              </a:rPr>
              <a:t>!</a:t>
            </a:r>
            <a:br>
              <a:rPr lang="de-DE" sz="5400" dirty="0">
                <a:solidFill>
                  <a:srgbClr val="FFFF00"/>
                </a:solidFill>
              </a:rPr>
            </a:br>
            <a:endParaRPr lang="de-DE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>Gleich </a:t>
            </a:r>
            <a:br>
              <a:rPr lang="de-DE" sz="5400" dirty="0" smtClean="0">
                <a:solidFill>
                  <a:srgbClr val="FFFF00"/>
                </a:solidFill>
              </a:rPr>
            </a:br>
            <a:r>
              <a:rPr lang="de-DE" sz="5400" dirty="0" smtClean="0">
                <a:solidFill>
                  <a:srgbClr val="FFFF00"/>
                </a:solidFill>
              </a:rPr>
              <a:t>kommt </a:t>
            </a:r>
            <a:r>
              <a:rPr lang="de-DE" sz="5400" dirty="0">
                <a:solidFill>
                  <a:srgbClr val="FFFF00"/>
                </a:solidFill>
              </a:rPr>
              <a:t>ein </a:t>
            </a:r>
            <a:r>
              <a:rPr lang="de-DE" sz="5400" u="sng" dirty="0">
                <a:solidFill>
                  <a:srgbClr val="FFFF00"/>
                </a:solidFill>
              </a:rPr>
              <a:t>neuer Schüler </a:t>
            </a:r>
            <a:r>
              <a:rPr lang="de-DE" sz="5400" dirty="0" smtClean="0">
                <a:solidFill>
                  <a:srgbClr val="FFFF00"/>
                </a:solidFill>
              </a:rPr>
              <a:t/>
            </a:r>
            <a:br>
              <a:rPr lang="de-DE" sz="5400" dirty="0" smtClean="0">
                <a:solidFill>
                  <a:srgbClr val="FFFF00"/>
                </a:solidFill>
              </a:rPr>
            </a:br>
            <a:r>
              <a:rPr lang="de-DE" sz="5400" dirty="0" smtClean="0">
                <a:solidFill>
                  <a:srgbClr val="FFFF00"/>
                </a:solidFill>
              </a:rPr>
              <a:t>in </a:t>
            </a:r>
            <a:r>
              <a:rPr lang="de-DE" sz="5400" dirty="0">
                <a:solidFill>
                  <a:srgbClr val="FFFF00"/>
                </a:solidFill>
              </a:rPr>
              <a:t>unsere Klasse</a:t>
            </a:r>
            <a:r>
              <a:rPr lang="de-DE" sz="5400" dirty="0" smtClean="0">
                <a:solidFill>
                  <a:srgbClr val="FFFF00"/>
                </a:solidFill>
              </a:rPr>
              <a:t>.</a:t>
            </a:r>
            <a:endParaRPr lang="de-DE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>Er </a:t>
            </a:r>
            <a:r>
              <a:rPr lang="de-DE" sz="5400" dirty="0">
                <a:solidFill>
                  <a:srgbClr val="FFFF00"/>
                </a:solidFill>
              </a:rPr>
              <a:t>soll </a:t>
            </a:r>
            <a:r>
              <a:rPr lang="de-DE" sz="5400" dirty="0" err="1">
                <a:solidFill>
                  <a:srgbClr val="FFFF00"/>
                </a:solidFill>
              </a:rPr>
              <a:t>gaaanz</a:t>
            </a:r>
            <a:r>
              <a:rPr lang="de-DE" sz="5400" dirty="0">
                <a:solidFill>
                  <a:srgbClr val="FFFF00"/>
                </a:solidFill>
              </a:rPr>
              <a:t> klein </a:t>
            </a:r>
            <a:r>
              <a:rPr lang="de-DE" sz="5400" dirty="0" smtClean="0">
                <a:solidFill>
                  <a:srgbClr val="FFFF00"/>
                </a:solidFill>
              </a:rPr>
              <a:t>sein</a:t>
            </a:r>
          </a:p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> </a:t>
            </a:r>
            <a:br>
              <a:rPr lang="de-DE" sz="5400" dirty="0" smtClean="0">
                <a:solidFill>
                  <a:srgbClr val="FFFF00"/>
                </a:solidFill>
              </a:rPr>
            </a:br>
            <a:r>
              <a:rPr lang="de-DE" sz="5400" dirty="0" smtClean="0">
                <a:solidFill>
                  <a:srgbClr val="FFFF00"/>
                </a:solidFill>
              </a:rPr>
              <a:t>und </a:t>
            </a:r>
            <a:r>
              <a:rPr lang="de-DE" sz="5400" dirty="0" err="1">
                <a:solidFill>
                  <a:srgbClr val="FFFF00"/>
                </a:solidFill>
              </a:rPr>
              <a:t>toooootal</a:t>
            </a:r>
            <a:r>
              <a:rPr lang="de-DE" sz="5400" dirty="0">
                <a:solidFill>
                  <a:srgbClr val="FFFF00"/>
                </a:solidFill>
              </a:rPr>
              <a:t> dick.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rgbClr val="00B0F0"/>
                </a:solidFill>
              </a:rPr>
              <a:t>Woher weißt du das?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rgbClr val="FFFF00"/>
                </a:solidFill>
              </a:rPr>
              <a:t>Aus dem Lehrerzimmer. </a:t>
            </a:r>
            <a:br>
              <a:rPr lang="de-DE" sz="5400" dirty="0">
                <a:solidFill>
                  <a:srgbClr val="FFFF00"/>
                </a:solidFill>
              </a:rPr>
            </a:br>
            <a:r>
              <a:rPr lang="de-DE" sz="5400" dirty="0">
                <a:solidFill>
                  <a:srgbClr val="FFFF00"/>
                </a:solidFill>
              </a:rPr>
              <a:t>Die Tür stand offen.</a:t>
            </a:r>
            <a:br>
              <a:rPr lang="de-DE" sz="5400" dirty="0">
                <a:solidFill>
                  <a:srgbClr val="FFFF00"/>
                </a:solidFill>
              </a:rPr>
            </a:br>
            <a:endParaRPr lang="de-DE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>Frau </a:t>
            </a:r>
            <a:r>
              <a:rPr lang="de-DE" sz="5400" dirty="0">
                <a:solidFill>
                  <a:srgbClr val="FFFF00"/>
                </a:solidFill>
              </a:rPr>
              <a:t>Meier </a:t>
            </a:r>
            <a:r>
              <a:rPr lang="de-DE" sz="5400" dirty="0" smtClean="0">
                <a:solidFill>
                  <a:srgbClr val="FFFF00"/>
                </a:solidFill>
              </a:rPr>
              <a:t/>
            </a:r>
            <a:br>
              <a:rPr lang="de-DE" sz="5400" dirty="0" smtClean="0">
                <a:solidFill>
                  <a:srgbClr val="FFFF00"/>
                </a:solidFill>
              </a:rPr>
            </a:br>
            <a:r>
              <a:rPr lang="de-DE" sz="5400" dirty="0" smtClean="0">
                <a:solidFill>
                  <a:srgbClr val="FFFF00"/>
                </a:solidFill>
              </a:rPr>
              <a:t>hat mit </a:t>
            </a:r>
            <a:r>
              <a:rPr lang="de-DE" sz="5400" dirty="0">
                <a:solidFill>
                  <a:srgbClr val="FFFF00"/>
                </a:solidFill>
              </a:rPr>
              <a:t>dem Direktor </a:t>
            </a:r>
            <a:r>
              <a:rPr lang="de-DE" sz="5400" dirty="0" smtClean="0">
                <a:solidFill>
                  <a:srgbClr val="FFFF00"/>
                </a:solidFill>
              </a:rPr>
              <a:t/>
            </a:r>
            <a:br>
              <a:rPr lang="de-DE" sz="5400" dirty="0" smtClean="0">
                <a:solidFill>
                  <a:srgbClr val="FFFF00"/>
                </a:solidFill>
              </a:rPr>
            </a:br>
            <a:r>
              <a:rPr lang="de-DE" sz="5400" dirty="0" smtClean="0">
                <a:solidFill>
                  <a:srgbClr val="FFFF00"/>
                </a:solidFill>
              </a:rPr>
              <a:t>über </a:t>
            </a:r>
            <a:r>
              <a:rPr lang="de-DE" sz="5400" dirty="0">
                <a:solidFill>
                  <a:srgbClr val="FFFF00"/>
                </a:solidFill>
              </a:rPr>
              <a:t>ihn gesprochen.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u="sng" dirty="0">
                <a:solidFill>
                  <a:srgbClr val="FF0000"/>
                </a:solidFill>
              </a:rPr>
              <a:t>Welche</a:t>
            </a:r>
            <a:r>
              <a:rPr lang="de-DE" sz="5400" dirty="0">
                <a:solidFill>
                  <a:srgbClr val="FF0000"/>
                </a:solidFill>
              </a:rPr>
              <a:t> Frau Meier?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0000"/>
                </a:solidFill>
              </a:rPr>
              <a:t>Unsere </a:t>
            </a:r>
            <a:r>
              <a:rPr lang="de-DE" sz="5400" dirty="0">
                <a:solidFill>
                  <a:srgbClr val="FF0000"/>
                </a:solidFill>
              </a:rPr>
              <a:t>Klassenlehrerin </a:t>
            </a:r>
            <a:r>
              <a:rPr lang="de-DE" sz="5400" dirty="0" smtClean="0">
                <a:solidFill>
                  <a:srgbClr val="FF0000"/>
                </a:solidFill>
              </a:rPr>
              <a:t/>
            </a:r>
            <a:br>
              <a:rPr lang="de-DE" sz="5400" dirty="0" smtClean="0">
                <a:solidFill>
                  <a:srgbClr val="FF0000"/>
                </a:solidFill>
              </a:rPr>
            </a:br>
            <a:r>
              <a:rPr lang="de-DE" sz="5400" dirty="0" smtClean="0">
                <a:solidFill>
                  <a:srgbClr val="FF0000"/>
                </a:solidFill>
              </a:rPr>
              <a:t>oder </a:t>
            </a:r>
            <a:br>
              <a:rPr lang="de-DE" sz="5400" dirty="0" smtClean="0">
                <a:solidFill>
                  <a:srgbClr val="FF0000"/>
                </a:solidFill>
              </a:rPr>
            </a:br>
            <a:r>
              <a:rPr lang="de-DE" sz="5400" dirty="0" smtClean="0">
                <a:solidFill>
                  <a:srgbClr val="FF0000"/>
                </a:solidFill>
              </a:rPr>
              <a:t>die </a:t>
            </a:r>
            <a:r>
              <a:rPr lang="de-DE" sz="5400" dirty="0">
                <a:solidFill>
                  <a:srgbClr val="FF0000"/>
                </a:solidFill>
              </a:rPr>
              <a:t>Sportlehrerin?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rgbClr val="FFFF00"/>
                </a:solidFill>
              </a:rPr>
              <a:t>Unsere </a:t>
            </a:r>
            <a:r>
              <a:rPr lang="de-DE" sz="5400" u="sng" dirty="0">
                <a:solidFill>
                  <a:srgbClr val="FFFF00"/>
                </a:solidFill>
              </a:rPr>
              <a:t>Klassen</a:t>
            </a:r>
            <a:r>
              <a:rPr lang="de-DE" sz="5400" dirty="0">
                <a:solidFill>
                  <a:srgbClr val="FFFF00"/>
                </a:solidFill>
              </a:rPr>
              <a:t>lehrerin natürlich!</a:t>
            </a:r>
            <a:br>
              <a:rPr lang="de-DE" sz="5400" dirty="0">
                <a:solidFill>
                  <a:srgbClr val="FFFF00"/>
                </a:solidFill>
              </a:rPr>
            </a:br>
            <a:endParaRPr lang="de-DE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8000" dirty="0" smtClean="0">
                <a:solidFill>
                  <a:schemeClr val="bg1">
                    <a:lumMod val="75000"/>
                  </a:schemeClr>
                </a:solidFill>
              </a:rPr>
              <a:t>Der Neue</a:t>
            </a:r>
            <a:endParaRPr lang="de-DE" sz="8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2000" dirty="0" smtClean="0">
                <a:solidFill>
                  <a:schemeClr val="bg1">
                    <a:lumMod val="75000"/>
                  </a:schemeClr>
                </a:solidFill>
              </a:rPr>
              <a:t>Schülerdialog</a:t>
            </a:r>
            <a:br>
              <a:rPr lang="de-DE" sz="2000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sz="2000" dirty="0" smtClean="0">
                <a:solidFill>
                  <a:schemeClr val="bg1">
                    <a:lumMod val="75000"/>
                  </a:schemeClr>
                </a:solidFill>
              </a:rPr>
              <a:t>nach einer Vorlage von Martin Klein</a:t>
            </a:r>
            <a:endParaRPr lang="de-DE" sz="2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8800" baseline="30000" dirty="0" err="1" smtClean="0">
                <a:solidFill>
                  <a:srgbClr val="FFFF00"/>
                </a:solidFill>
              </a:rPr>
              <a:t>Uuu</a:t>
            </a:r>
            <a:r>
              <a:rPr lang="de-DE" sz="8800" dirty="0" smtClean="0">
                <a:solidFill>
                  <a:srgbClr val="FFFF00"/>
                </a:solidFill>
              </a:rPr>
              <a:t>   </a:t>
            </a:r>
            <a:r>
              <a:rPr lang="de-DE" sz="5400" dirty="0" err="1" smtClean="0">
                <a:solidFill>
                  <a:srgbClr val="FFFF00"/>
                </a:solidFill>
              </a:rPr>
              <a:t>uund</a:t>
            </a:r>
            <a:r>
              <a:rPr lang="de-DE" sz="5400" dirty="0" smtClean="0">
                <a:solidFill>
                  <a:srgbClr val="FFFF00"/>
                </a:solidFill>
              </a:rPr>
              <a:t> </a:t>
            </a:r>
            <a:r>
              <a:rPr lang="de-DE" sz="5400" dirty="0">
                <a:solidFill>
                  <a:srgbClr val="FFFF00"/>
                </a:solidFill>
              </a:rPr>
              <a:t>…</a:t>
            </a:r>
          </a:p>
        </p:txBody>
      </p:sp>
      <p:cxnSp>
        <p:nvCxnSpPr>
          <p:cNvPr id="4" name="Gerade Verbindung 3"/>
          <p:cNvCxnSpPr/>
          <p:nvPr/>
        </p:nvCxnSpPr>
        <p:spPr>
          <a:xfrm>
            <a:off x="3923928" y="1772816"/>
            <a:ext cx="648072" cy="216024"/>
          </a:xfrm>
          <a:prstGeom prst="line">
            <a:avLst/>
          </a:prstGeom>
          <a:ln w="508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chemeClr val="bg1"/>
                </a:solidFill>
              </a:rPr>
              <a:t>Alexandra </a:t>
            </a:r>
            <a:r>
              <a:rPr lang="de-DE" sz="5400" dirty="0" smtClean="0">
                <a:solidFill>
                  <a:schemeClr val="bg1"/>
                </a:solidFill>
              </a:rPr>
              <a:t/>
            </a:r>
            <a:br>
              <a:rPr lang="de-DE" sz="5400" dirty="0" smtClean="0">
                <a:solidFill>
                  <a:schemeClr val="bg1"/>
                </a:solidFill>
              </a:rPr>
            </a:br>
            <a:r>
              <a:rPr lang="de-DE" sz="5400" dirty="0" smtClean="0">
                <a:solidFill>
                  <a:schemeClr val="bg1"/>
                </a:solidFill>
              </a:rPr>
              <a:t>guckt </a:t>
            </a:r>
            <a:r>
              <a:rPr lang="de-DE" sz="5400" dirty="0">
                <a:solidFill>
                  <a:schemeClr val="bg1"/>
                </a:solidFill>
              </a:rPr>
              <a:t>verschwörerisch </a:t>
            </a:r>
            <a:r>
              <a:rPr lang="de-DE" sz="5400" dirty="0" smtClean="0">
                <a:solidFill>
                  <a:schemeClr val="bg1"/>
                </a:solidFill>
              </a:rPr>
              <a:t/>
            </a:r>
            <a:br>
              <a:rPr lang="de-DE" sz="5400" dirty="0" smtClean="0">
                <a:solidFill>
                  <a:schemeClr val="bg1"/>
                </a:solidFill>
              </a:rPr>
            </a:br>
            <a:r>
              <a:rPr lang="de-DE" sz="5400" dirty="0" smtClean="0">
                <a:solidFill>
                  <a:schemeClr val="bg1"/>
                </a:solidFill>
              </a:rPr>
              <a:t>in </a:t>
            </a:r>
            <a:r>
              <a:rPr lang="de-DE" sz="5400" dirty="0">
                <a:solidFill>
                  <a:schemeClr val="bg1"/>
                </a:solidFill>
              </a:rPr>
              <a:t>die Runde </a:t>
            </a:r>
            <a:r>
              <a:rPr lang="de-DE" sz="5400" dirty="0" smtClean="0">
                <a:solidFill>
                  <a:schemeClr val="bg1"/>
                </a:solidFill>
              </a:rPr>
              <a:t/>
            </a:r>
            <a:br>
              <a:rPr lang="de-DE" sz="5400" dirty="0" smtClean="0">
                <a:solidFill>
                  <a:schemeClr val="bg1"/>
                </a:solidFill>
              </a:rPr>
            </a:br>
            <a:r>
              <a:rPr lang="de-DE" sz="5400" dirty="0" smtClean="0">
                <a:solidFill>
                  <a:schemeClr val="bg1"/>
                </a:solidFill>
              </a:rPr>
              <a:t/>
            </a:r>
            <a:br>
              <a:rPr lang="de-DE" sz="5400" dirty="0" smtClean="0">
                <a:solidFill>
                  <a:schemeClr val="bg1"/>
                </a:solidFill>
              </a:rPr>
            </a:br>
            <a:r>
              <a:rPr lang="de-DE" sz="2800" dirty="0" smtClean="0">
                <a:solidFill>
                  <a:schemeClr val="bg1"/>
                </a:solidFill>
              </a:rPr>
              <a:t>und </a:t>
            </a:r>
            <a:r>
              <a:rPr lang="de-DE" sz="2800" dirty="0">
                <a:solidFill>
                  <a:schemeClr val="bg1"/>
                </a:solidFill>
              </a:rPr>
              <a:t>flüstert:</a:t>
            </a:r>
            <a:endParaRPr lang="de-DE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2800" dirty="0">
                <a:solidFill>
                  <a:srgbClr val="FFFF00"/>
                </a:solidFill>
              </a:rPr>
              <a:t>Ich habe </a:t>
            </a:r>
            <a:r>
              <a:rPr lang="de-DE" sz="2800" u="sng" dirty="0">
                <a:solidFill>
                  <a:srgbClr val="FFFF00"/>
                </a:solidFill>
              </a:rPr>
              <a:t>noch</a:t>
            </a:r>
            <a:r>
              <a:rPr lang="de-DE" sz="2800" dirty="0">
                <a:solidFill>
                  <a:srgbClr val="FFFF00"/>
                </a:solidFill>
              </a:rPr>
              <a:t> etwas </a:t>
            </a:r>
            <a:r>
              <a:rPr lang="de-DE" sz="2800" dirty="0" smtClean="0">
                <a:solidFill>
                  <a:srgbClr val="FFFF00"/>
                </a:solidFill>
              </a:rPr>
              <a:t/>
            </a:r>
            <a:br>
              <a:rPr lang="de-DE" sz="2800" dirty="0" smtClean="0">
                <a:solidFill>
                  <a:srgbClr val="FFFF00"/>
                </a:solidFill>
              </a:rPr>
            </a:br>
            <a:r>
              <a:rPr lang="de-DE" sz="2800" dirty="0" smtClean="0">
                <a:solidFill>
                  <a:srgbClr val="FFFF00"/>
                </a:solidFill>
              </a:rPr>
              <a:t>Interessantes </a:t>
            </a:r>
            <a:r>
              <a:rPr lang="de-DE" sz="2800" dirty="0">
                <a:solidFill>
                  <a:srgbClr val="FFFF00"/>
                </a:solidFill>
              </a:rPr>
              <a:t>gehört.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chemeClr val="bg1"/>
                </a:solidFill>
              </a:rPr>
              <a:t>Die Mädchen und Jungen rücken näher </a:t>
            </a:r>
            <a:r>
              <a:rPr lang="de-DE" sz="5400" dirty="0" smtClean="0">
                <a:solidFill>
                  <a:schemeClr val="bg1"/>
                </a:solidFill>
              </a:rPr>
              <a:t/>
            </a:r>
            <a:br>
              <a:rPr lang="de-DE" sz="5400" dirty="0" smtClean="0">
                <a:solidFill>
                  <a:schemeClr val="bg1"/>
                </a:solidFill>
              </a:rPr>
            </a:br>
            <a:r>
              <a:rPr lang="de-DE" sz="5400" dirty="0" smtClean="0">
                <a:solidFill>
                  <a:schemeClr val="bg1"/>
                </a:solidFill>
              </a:rPr>
              <a:t>an </a:t>
            </a:r>
            <a:r>
              <a:rPr lang="de-DE" sz="5400" dirty="0">
                <a:solidFill>
                  <a:schemeClr val="bg1"/>
                </a:solidFill>
              </a:rPr>
              <a:t>Alexandra heran </a:t>
            </a:r>
            <a:r>
              <a:rPr lang="de-DE" sz="5400" dirty="0" smtClean="0">
                <a:solidFill>
                  <a:schemeClr val="bg1"/>
                </a:solidFill>
              </a:rPr>
              <a:t>…</a:t>
            </a:r>
            <a:br>
              <a:rPr lang="de-DE" sz="5400" dirty="0" smtClean="0">
                <a:solidFill>
                  <a:schemeClr val="bg1"/>
                </a:solidFill>
              </a:rPr>
            </a:br>
            <a:endParaRPr lang="de-DE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…und werden </a:t>
            </a:r>
            <a:br>
              <a:rPr lang="de-DE" sz="5400" dirty="0" smtClean="0">
                <a:solidFill>
                  <a:schemeClr val="bg1"/>
                </a:solidFill>
              </a:rPr>
            </a:br>
            <a:r>
              <a:rPr lang="de-DE" sz="5400" dirty="0" smtClean="0">
                <a:solidFill>
                  <a:schemeClr val="bg1"/>
                </a:solidFill>
              </a:rPr>
              <a:t/>
            </a:r>
            <a:br>
              <a:rPr lang="de-DE" sz="5400" dirty="0" smtClean="0">
                <a:solidFill>
                  <a:schemeClr val="bg1"/>
                </a:solidFill>
              </a:rPr>
            </a:br>
            <a:r>
              <a:rPr lang="de-DE" sz="2800" dirty="0" err="1" smtClean="0">
                <a:solidFill>
                  <a:schemeClr val="bg1"/>
                </a:solidFill>
              </a:rPr>
              <a:t>gaaanz</a:t>
            </a:r>
            <a:r>
              <a:rPr lang="de-DE" sz="2800" dirty="0" smtClean="0">
                <a:solidFill>
                  <a:schemeClr val="bg1"/>
                </a:solidFill>
              </a:rPr>
              <a:t> still.</a:t>
            </a:r>
            <a:endParaRPr lang="de-DE" sz="5400" dirty="0" smtClean="0">
              <a:solidFill>
                <a:schemeClr val="bg1"/>
              </a:solidFill>
            </a:endParaRPr>
          </a:p>
          <a:p>
            <a:pPr algn="ctr"/>
            <a:endParaRPr lang="de-DE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7200" dirty="0">
                <a:solidFill>
                  <a:srgbClr val="FF0000"/>
                </a:solidFill>
              </a:rPr>
              <a:t>Raus mit der Sprache! </a:t>
            </a:r>
            <a:r>
              <a:rPr lang="de-DE" sz="7200" dirty="0" smtClean="0">
                <a:solidFill>
                  <a:srgbClr val="FF0000"/>
                </a:solidFill>
              </a:rPr>
              <a:t/>
            </a:r>
            <a:br>
              <a:rPr lang="de-DE" sz="7200" dirty="0" smtClean="0">
                <a:solidFill>
                  <a:srgbClr val="FF0000"/>
                </a:solidFill>
              </a:rPr>
            </a:br>
            <a:r>
              <a:rPr lang="de-DE" sz="7200" dirty="0" smtClean="0">
                <a:solidFill>
                  <a:srgbClr val="FF0000"/>
                </a:solidFill>
              </a:rPr>
              <a:t>Was </a:t>
            </a:r>
            <a:r>
              <a:rPr lang="de-DE" sz="7200" dirty="0">
                <a:solidFill>
                  <a:srgbClr val="FF0000"/>
                </a:solidFill>
              </a:rPr>
              <a:t>gibt’s noch?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4416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6600" dirty="0" err="1" smtClean="0">
                <a:solidFill>
                  <a:srgbClr val="00B0F0"/>
                </a:solidFill>
              </a:rPr>
              <a:t>P</a:t>
            </a:r>
            <a:r>
              <a:rPr lang="de-DE" sz="16600" dirty="0" err="1" smtClean="0">
                <a:solidFill>
                  <a:srgbClr val="FFFF00"/>
                </a:solidFill>
              </a:rPr>
              <a:t>s</a:t>
            </a:r>
            <a:r>
              <a:rPr lang="de-DE" sz="13800" dirty="0" err="1" smtClean="0">
                <a:solidFill>
                  <a:srgbClr val="00B0F0"/>
                </a:solidFill>
              </a:rPr>
              <a:t>s</a:t>
            </a:r>
            <a:r>
              <a:rPr lang="de-DE" sz="11500" dirty="0" err="1">
                <a:solidFill>
                  <a:srgbClr val="FFFF00"/>
                </a:solidFill>
              </a:rPr>
              <a:t>s</a:t>
            </a:r>
            <a:r>
              <a:rPr lang="de-DE" sz="9600" dirty="0" err="1" smtClean="0">
                <a:solidFill>
                  <a:srgbClr val="00B0F0"/>
                </a:solidFill>
              </a:rPr>
              <a:t>s</a:t>
            </a:r>
            <a:r>
              <a:rPr lang="de-DE" sz="8800" dirty="0" err="1">
                <a:solidFill>
                  <a:srgbClr val="FFFF00"/>
                </a:solidFill>
              </a:rPr>
              <a:t>s</a:t>
            </a:r>
            <a:r>
              <a:rPr lang="de-DE" sz="6600" dirty="0" err="1" smtClean="0">
                <a:solidFill>
                  <a:srgbClr val="00B0F0"/>
                </a:solidFill>
              </a:rPr>
              <a:t>t</a:t>
            </a:r>
            <a:r>
              <a:rPr lang="de-DE" sz="11500" dirty="0">
                <a:solidFill>
                  <a:srgbClr val="FFFF00"/>
                </a:solidFill>
              </a:rPr>
              <a:t>!</a:t>
            </a:r>
            <a:r>
              <a:rPr lang="de-DE" sz="11500" dirty="0" smtClean="0">
                <a:solidFill>
                  <a:srgbClr val="00B0F0"/>
                </a:solidFill>
              </a:rPr>
              <a:t/>
            </a:r>
            <a:br>
              <a:rPr lang="de-DE" sz="11500" dirty="0" smtClean="0">
                <a:solidFill>
                  <a:srgbClr val="00B0F0"/>
                </a:solidFill>
              </a:rPr>
            </a:br>
            <a:endParaRPr lang="de-DE" sz="115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>Also,</a:t>
            </a:r>
            <a:br>
              <a:rPr lang="de-DE" sz="5400" dirty="0" smtClean="0">
                <a:solidFill>
                  <a:srgbClr val="FFFF00"/>
                </a:solidFill>
              </a:rPr>
            </a:br>
            <a:r>
              <a:rPr lang="de-DE" sz="5400" dirty="0" smtClean="0">
                <a:solidFill>
                  <a:srgbClr val="FFFF00"/>
                </a:solidFill>
              </a:rPr>
              <a:t>1</a:t>
            </a:r>
            <a:r>
              <a:rPr lang="de-DE" sz="5400" dirty="0">
                <a:solidFill>
                  <a:srgbClr val="FFFF00"/>
                </a:solidFill>
              </a:rPr>
              <a:t>. </a:t>
            </a:r>
            <a:r>
              <a:rPr lang="de-DE" sz="5400" dirty="0" smtClean="0">
                <a:solidFill>
                  <a:srgbClr val="FFFF00"/>
                </a:solidFill>
              </a:rPr>
              <a:t/>
            </a:r>
            <a:br>
              <a:rPr lang="de-DE" sz="5400" dirty="0" smtClean="0">
                <a:solidFill>
                  <a:srgbClr val="FFFF00"/>
                </a:solidFill>
              </a:rPr>
            </a:br>
            <a:r>
              <a:rPr lang="de-DE" sz="5400" dirty="0" smtClean="0">
                <a:solidFill>
                  <a:srgbClr val="FFFF00"/>
                </a:solidFill>
              </a:rPr>
              <a:t>Der </a:t>
            </a:r>
            <a:r>
              <a:rPr lang="de-DE" sz="5400" dirty="0">
                <a:solidFill>
                  <a:srgbClr val="FFFF00"/>
                </a:solidFill>
              </a:rPr>
              <a:t>Neue </a:t>
            </a:r>
            <a:r>
              <a:rPr lang="de-DE" sz="5400" dirty="0" smtClean="0">
                <a:solidFill>
                  <a:srgbClr val="FFFF00"/>
                </a:solidFill>
              </a:rPr>
              <a:t/>
            </a:r>
            <a:br>
              <a:rPr lang="de-DE" sz="5400" dirty="0" smtClean="0">
                <a:solidFill>
                  <a:srgbClr val="FFFF00"/>
                </a:solidFill>
              </a:rPr>
            </a:br>
            <a:r>
              <a:rPr lang="de-DE" sz="5400" dirty="0" smtClean="0">
                <a:solidFill>
                  <a:srgbClr val="FFFF00"/>
                </a:solidFill>
              </a:rPr>
              <a:t>kommt </a:t>
            </a:r>
            <a:r>
              <a:rPr lang="de-DE" sz="5400" dirty="0">
                <a:solidFill>
                  <a:srgbClr val="FFFF00"/>
                </a:solidFill>
              </a:rPr>
              <a:t>nur zu Besuch, </a:t>
            </a:r>
            <a:r>
              <a:rPr lang="de-DE" sz="5400" dirty="0" smtClean="0">
                <a:solidFill>
                  <a:srgbClr val="FFFF00"/>
                </a:solidFill>
              </a:rPr>
              <a:t/>
            </a:r>
            <a:br>
              <a:rPr lang="de-DE" sz="5400" dirty="0" smtClean="0">
                <a:solidFill>
                  <a:srgbClr val="FFFF00"/>
                </a:solidFill>
              </a:rPr>
            </a:br>
            <a:r>
              <a:rPr lang="de-DE" sz="5400" dirty="0" smtClean="0">
                <a:solidFill>
                  <a:srgbClr val="FFFF00"/>
                </a:solidFill>
              </a:rPr>
              <a:t>also </a:t>
            </a:r>
            <a:r>
              <a:rPr lang="de-DE" sz="5400" dirty="0">
                <a:solidFill>
                  <a:srgbClr val="FFFF00"/>
                </a:solidFill>
              </a:rPr>
              <a:t>nur </a:t>
            </a:r>
            <a:r>
              <a:rPr lang="de-DE" sz="5400" u="sng" dirty="0">
                <a:solidFill>
                  <a:srgbClr val="FFFF00"/>
                </a:solidFill>
              </a:rPr>
              <a:t>vorüber</a:t>
            </a:r>
            <a:r>
              <a:rPr lang="de-DE" sz="5400" dirty="0">
                <a:solidFill>
                  <a:srgbClr val="FFFF00"/>
                </a:solidFill>
              </a:rPr>
              <a:t>g</a:t>
            </a:r>
            <a:r>
              <a:rPr lang="de-DE" sz="5400" u="sng" dirty="0">
                <a:solidFill>
                  <a:srgbClr val="FFFF00"/>
                </a:solidFill>
              </a:rPr>
              <a:t>ehend</a:t>
            </a:r>
            <a:r>
              <a:rPr lang="de-DE" sz="5400" dirty="0">
                <a:solidFill>
                  <a:srgbClr val="FFFF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rgbClr val="00B0F0"/>
                </a:solidFill>
              </a:rPr>
              <a:t>Vielleicht ist er ein </a:t>
            </a:r>
            <a:r>
              <a:rPr lang="de-DE" sz="5400" u="sng" dirty="0">
                <a:solidFill>
                  <a:srgbClr val="00B0F0"/>
                </a:solidFill>
              </a:rPr>
              <a:t>Zirkuskind</a:t>
            </a:r>
            <a:r>
              <a:rPr lang="de-DE" sz="5400" dirty="0">
                <a:solidFill>
                  <a:srgbClr val="00B0F0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7200" dirty="0" smtClean="0">
                <a:solidFill>
                  <a:srgbClr val="FF0000"/>
                </a:solidFill>
              </a:rPr>
              <a:t>Still, Sofia!</a:t>
            </a:r>
            <a:endParaRPr lang="de-DE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3528" y="1268760"/>
            <a:ext cx="8568952" cy="1470025"/>
          </a:xfrm>
        </p:spPr>
        <p:txBody>
          <a:bodyPr>
            <a:noAutofit/>
          </a:bodyPr>
          <a:lstStyle/>
          <a:p>
            <a:r>
              <a:rPr lang="de-DE" sz="3600" dirty="0" smtClean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de-DE" sz="3600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sz="3600" dirty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de-DE" sz="3600" dirty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sz="3600" dirty="0" smtClean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de-DE" sz="3600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sz="3600" dirty="0" smtClean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de-DE" sz="3600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sz="3600" dirty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de-DE" sz="3600" dirty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sz="3600" dirty="0" smtClean="0">
                <a:solidFill>
                  <a:schemeClr val="bg1">
                    <a:lumMod val="75000"/>
                  </a:schemeClr>
                </a:solidFill>
              </a:rPr>
              <a:t>Die Hauptrollen </a:t>
            </a:r>
            <a:br>
              <a:rPr lang="de-DE" sz="3600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sz="3600" dirty="0" smtClean="0">
                <a:solidFill>
                  <a:schemeClr val="bg1">
                    <a:lumMod val="75000"/>
                  </a:schemeClr>
                </a:solidFill>
              </a:rPr>
              <a:t>und</a:t>
            </a:r>
            <a:br>
              <a:rPr lang="de-DE" sz="3600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sz="3600" dirty="0" smtClean="0">
                <a:solidFill>
                  <a:schemeClr val="bg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die Nebenrollen:</a:t>
            </a:r>
            <a:br>
              <a:rPr lang="de-DE" sz="3600" dirty="0" smtClean="0">
                <a:solidFill>
                  <a:schemeClr val="bg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endParaRPr lang="de-DE" sz="3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rgbClr val="FFFF00"/>
                </a:solidFill>
              </a:rPr>
              <a:t>2. </a:t>
            </a:r>
            <a:r>
              <a:rPr lang="de-DE" sz="5400" dirty="0" smtClean="0">
                <a:solidFill>
                  <a:srgbClr val="FFFF00"/>
                </a:solidFill>
              </a:rPr>
              <a:t/>
            </a:r>
            <a:br>
              <a:rPr lang="de-DE" sz="5400" dirty="0" smtClean="0">
                <a:solidFill>
                  <a:srgbClr val="FFFF00"/>
                </a:solidFill>
              </a:rPr>
            </a:br>
            <a:r>
              <a:rPr lang="de-DE" sz="5400" dirty="0" smtClean="0">
                <a:solidFill>
                  <a:srgbClr val="FFFF00"/>
                </a:solidFill>
              </a:rPr>
              <a:t>Seine </a:t>
            </a:r>
            <a:r>
              <a:rPr lang="de-DE" sz="5400" dirty="0">
                <a:solidFill>
                  <a:srgbClr val="FFFF00"/>
                </a:solidFill>
              </a:rPr>
              <a:t>Nase ist </a:t>
            </a:r>
            <a:r>
              <a:rPr lang="de-DE" sz="5400" dirty="0" err="1" smtClean="0">
                <a:solidFill>
                  <a:srgbClr val="FFFF00"/>
                </a:solidFill>
              </a:rPr>
              <a:t>gaaanz</a:t>
            </a:r>
            <a:r>
              <a:rPr lang="de-DE" sz="5400" dirty="0" smtClean="0">
                <a:solidFill>
                  <a:srgbClr val="FFFF00"/>
                </a:solidFill>
              </a:rPr>
              <a:t> platt.</a:t>
            </a:r>
            <a:r>
              <a:rPr lang="de-DE" sz="5400" dirty="0">
                <a:solidFill>
                  <a:srgbClr val="FFFF00"/>
                </a:solidFill>
              </a:rPr>
              <a:t/>
            </a:r>
            <a:br>
              <a:rPr lang="de-DE" sz="5400" dirty="0">
                <a:solidFill>
                  <a:srgbClr val="FFFF00"/>
                </a:solidFill>
              </a:rPr>
            </a:br>
            <a:endParaRPr lang="de-DE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>3</a:t>
            </a:r>
            <a:r>
              <a:rPr lang="de-DE" sz="5400" dirty="0">
                <a:solidFill>
                  <a:srgbClr val="FFFF00"/>
                </a:solidFill>
              </a:rPr>
              <a:t>. </a:t>
            </a:r>
            <a:r>
              <a:rPr lang="de-DE" sz="5400" dirty="0" smtClean="0">
                <a:solidFill>
                  <a:srgbClr val="FFFF00"/>
                </a:solidFill>
              </a:rPr>
              <a:t/>
            </a:r>
            <a:br>
              <a:rPr lang="de-DE" sz="5400" dirty="0" smtClean="0">
                <a:solidFill>
                  <a:srgbClr val="FFFF00"/>
                </a:solidFill>
              </a:rPr>
            </a:br>
            <a:r>
              <a:rPr lang="de-DE" sz="5400" dirty="0" smtClean="0">
                <a:solidFill>
                  <a:srgbClr val="FFFF00"/>
                </a:solidFill>
              </a:rPr>
              <a:t>Es </a:t>
            </a:r>
            <a:r>
              <a:rPr lang="de-DE" sz="5400" dirty="0">
                <a:solidFill>
                  <a:srgbClr val="FFFF00"/>
                </a:solidFill>
              </a:rPr>
              <a:t>ist nicht sicher, </a:t>
            </a:r>
            <a:r>
              <a:rPr lang="de-DE" sz="5400" dirty="0" smtClean="0">
                <a:solidFill>
                  <a:srgbClr val="FFFF00"/>
                </a:solidFill>
              </a:rPr>
              <a:t/>
            </a:r>
            <a:br>
              <a:rPr lang="de-DE" sz="5400" dirty="0" smtClean="0">
                <a:solidFill>
                  <a:srgbClr val="FFFF00"/>
                </a:solidFill>
              </a:rPr>
            </a:br>
            <a:r>
              <a:rPr lang="de-DE" sz="5400" dirty="0" smtClean="0">
                <a:solidFill>
                  <a:srgbClr val="FFFF00"/>
                </a:solidFill>
              </a:rPr>
              <a:t>wie </a:t>
            </a:r>
            <a:r>
              <a:rPr lang="de-DE" sz="5400" dirty="0">
                <a:solidFill>
                  <a:srgbClr val="FFFF00"/>
                </a:solidFill>
              </a:rPr>
              <a:t>er auf uns </a:t>
            </a:r>
            <a:r>
              <a:rPr lang="de-DE" sz="5400" u="sng" dirty="0" smtClean="0">
                <a:solidFill>
                  <a:srgbClr val="FFFF00"/>
                </a:solidFill>
              </a:rPr>
              <a:t>rea</a:t>
            </a:r>
            <a:r>
              <a:rPr lang="de-DE" sz="5400" dirty="0" smtClean="0">
                <a:solidFill>
                  <a:srgbClr val="FFFF00"/>
                </a:solidFill>
              </a:rPr>
              <a:t>g</a:t>
            </a:r>
            <a:r>
              <a:rPr lang="de-DE" sz="5400" u="sng" dirty="0" smtClean="0">
                <a:solidFill>
                  <a:srgbClr val="FFFF00"/>
                </a:solidFill>
              </a:rPr>
              <a:t>iert</a:t>
            </a:r>
            <a:r>
              <a:rPr lang="de-DE" sz="5400" dirty="0" smtClean="0">
                <a:solidFill>
                  <a:srgbClr val="FFFF00"/>
                </a:solidFill>
              </a:rPr>
              <a:t>!</a:t>
            </a:r>
            <a:endParaRPr lang="de-DE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rgbClr val="00B0F0"/>
                </a:solidFill>
              </a:rPr>
              <a:t>„Wie er auf uns reagiert“ </a:t>
            </a:r>
            <a:r>
              <a:rPr lang="de-DE" sz="5400" dirty="0" smtClean="0">
                <a:solidFill>
                  <a:srgbClr val="00B0F0"/>
                </a:solidFill>
              </a:rPr>
              <a:t>…</a:t>
            </a:r>
            <a:br>
              <a:rPr lang="de-DE" sz="5400" dirty="0" smtClean="0">
                <a:solidFill>
                  <a:srgbClr val="00B0F0"/>
                </a:solidFill>
              </a:rPr>
            </a:br>
            <a:r>
              <a:rPr lang="de-DE" sz="5400" dirty="0" smtClean="0">
                <a:solidFill>
                  <a:srgbClr val="00B0F0"/>
                </a:solidFill>
              </a:rPr>
              <a:t> </a:t>
            </a:r>
            <a:br>
              <a:rPr lang="de-DE" sz="5400" dirty="0" smtClean="0">
                <a:solidFill>
                  <a:srgbClr val="00B0F0"/>
                </a:solidFill>
              </a:rPr>
            </a:br>
            <a:r>
              <a:rPr lang="de-DE" sz="5400" dirty="0" smtClean="0">
                <a:solidFill>
                  <a:srgbClr val="00B0F0"/>
                </a:solidFill>
              </a:rPr>
              <a:t>Was </a:t>
            </a:r>
            <a:r>
              <a:rPr lang="de-DE" sz="5400" dirty="0">
                <a:solidFill>
                  <a:srgbClr val="00B0F0"/>
                </a:solidFill>
              </a:rPr>
              <a:t>soll </a:t>
            </a:r>
            <a:r>
              <a:rPr lang="de-DE" sz="5400" u="sng" dirty="0">
                <a:solidFill>
                  <a:srgbClr val="00B0F0"/>
                </a:solidFill>
              </a:rPr>
              <a:t>das</a:t>
            </a:r>
            <a:r>
              <a:rPr lang="de-DE" sz="5400" dirty="0">
                <a:solidFill>
                  <a:srgbClr val="00B0F0"/>
                </a:solidFill>
              </a:rPr>
              <a:t> bedeuten?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Sind </a:t>
            </a:r>
            <a:br>
              <a:rPr lang="de-DE" sz="5400" dirty="0" smtClean="0">
                <a:solidFill>
                  <a:srgbClr val="00B0F0"/>
                </a:solidFill>
              </a:rPr>
            </a:br>
            <a:r>
              <a:rPr lang="de-DE" sz="5400" u="sng" dirty="0" smtClean="0">
                <a:solidFill>
                  <a:srgbClr val="00B0F0"/>
                </a:solidFill>
              </a:rPr>
              <a:t>wir</a:t>
            </a:r>
            <a:r>
              <a:rPr lang="de-DE" sz="5400" dirty="0" smtClean="0">
                <a:solidFill>
                  <a:srgbClr val="00B0F0"/>
                </a:solidFill>
              </a:rPr>
              <a:t> </a:t>
            </a:r>
            <a:br>
              <a:rPr lang="de-DE" sz="5400" dirty="0" smtClean="0">
                <a:solidFill>
                  <a:srgbClr val="00B0F0"/>
                </a:solidFill>
              </a:rPr>
            </a:br>
            <a:r>
              <a:rPr lang="de-DE" sz="5400" dirty="0" smtClean="0">
                <a:solidFill>
                  <a:srgbClr val="00B0F0"/>
                </a:solidFill>
              </a:rPr>
              <a:t>eine </a:t>
            </a:r>
            <a:r>
              <a:rPr lang="de-DE" sz="5400" dirty="0" err="1" smtClean="0">
                <a:solidFill>
                  <a:srgbClr val="00B0F0"/>
                </a:solidFill>
              </a:rPr>
              <a:t>soooo</a:t>
            </a:r>
            <a:r>
              <a:rPr lang="de-DE" sz="5400" dirty="0" smtClean="0">
                <a:solidFill>
                  <a:srgbClr val="00B0F0"/>
                </a:solidFill>
              </a:rPr>
              <a:t> </a:t>
            </a:r>
            <a:r>
              <a:rPr lang="de-DE" sz="5400" dirty="0">
                <a:solidFill>
                  <a:srgbClr val="00B0F0"/>
                </a:solidFill>
              </a:rPr>
              <a:t>schlimme Klasse?</a:t>
            </a:r>
            <a:br>
              <a:rPr lang="de-DE" sz="5400" dirty="0">
                <a:solidFill>
                  <a:srgbClr val="00B0F0"/>
                </a:solidFill>
              </a:rPr>
            </a:br>
            <a:endParaRPr lang="de-DE" sz="5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Oder </a:t>
            </a:r>
            <a:r>
              <a:rPr lang="de-DE" sz="5400" dirty="0">
                <a:solidFill>
                  <a:srgbClr val="00B0F0"/>
                </a:solidFill>
              </a:rPr>
              <a:t>ist </a:t>
            </a:r>
            <a:r>
              <a:rPr lang="de-DE" sz="5400" dirty="0" smtClean="0">
                <a:solidFill>
                  <a:srgbClr val="00B0F0"/>
                </a:solidFill>
              </a:rPr>
              <a:t/>
            </a:r>
            <a:br>
              <a:rPr lang="de-DE" sz="5400" dirty="0" smtClean="0">
                <a:solidFill>
                  <a:srgbClr val="00B0F0"/>
                </a:solidFill>
              </a:rPr>
            </a:br>
            <a:r>
              <a:rPr lang="de-DE" sz="5400" u="sng" dirty="0" smtClean="0">
                <a:solidFill>
                  <a:srgbClr val="00B0F0"/>
                </a:solidFill>
              </a:rPr>
              <a:t>der </a:t>
            </a:r>
            <a:r>
              <a:rPr lang="de-DE" sz="5400" u="sng" dirty="0">
                <a:solidFill>
                  <a:srgbClr val="00B0F0"/>
                </a:solidFill>
              </a:rPr>
              <a:t>Neue </a:t>
            </a:r>
            <a:r>
              <a:rPr lang="de-DE" sz="5400" dirty="0" smtClean="0">
                <a:solidFill>
                  <a:srgbClr val="00B0F0"/>
                </a:solidFill>
              </a:rPr>
              <a:t/>
            </a:r>
            <a:br>
              <a:rPr lang="de-DE" sz="5400" dirty="0" smtClean="0">
                <a:solidFill>
                  <a:srgbClr val="00B0F0"/>
                </a:solidFill>
              </a:rPr>
            </a:br>
            <a:r>
              <a:rPr lang="de-DE" sz="5400" dirty="0" smtClean="0">
                <a:solidFill>
                  <a:srgbClr val="00B0F0"/>
                </a:solidFill>
              </a:rPr>
              <a:t>etwas komisch</a:t>
            </a:r>
            <a:r>
              <a:rPr lang="de-DE" sz="5400" dirty="0">
                <a:solidFill>
                  <a:srgbClr val="00B0F0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rgbClr val="FFFF00"/>
                </a:solidFill>
              </a:rPr>
              <a:t>K.A</a:t>
            </a:r>
            <a:r>
              <a:rPr lang="de-DE" sz="5400" dirty="0" smtClean="0">
                <a:solidFill>
                  <a:srgbClr val="FFFF00"/>
                </a:solidFill>
              </a:rPr>
              <a:t>.</a:t>
            </a:r>
            <a:br>
              <a:rPr lang="de-DE" sz="5400" dirty="0" smtClean="0">
                <a:solidFill>
                  <a:srgbClr val="FFFF00"/>
                </a:solidFill>
              </a:rPr>
            </a:br>
            <a:r>
              <a:rPr lang="de-DE" sz="5400" dirty="0">
                <a:solidFill>
                  <a:srgbClr val="FFFF00"/>
                </a:solidFill>
              </a:rPr>
              <a:t/>
            </a:r>
            <a:br>
              <a:rPr lang="de-DE" sz="5400" dirty="0">
                <a:solidFill>
                  <a:srgbClr val="FFFF00"/>
                </a:solidFill>
              </a:rPr>
            </a:br>
            <a:r>
              <a:rPr lang="de-DE" sz="5400" dirty="0">
                <a:solidFill>
                  <a:srgbClr val="FFFF00"/>
                </a:solidFill>
              </a:rPr>
              <a:t>Aber g</a:t>
            </a:r>
            <a:r>
              <a:rPr lang="de-DE" sz="5400" u="sng" dirty="0">
                <a:solidFill>
                  <a:srgbClr val="FFFF00"/>
                </a:solidFill>
              </a:rPr>
              <a:t>efährlich</a:t>
            </a:r>
            <a:r>
              <a:rPr lang="de-DE" sz="5400" dirty="0">
                <a:solidFill>
                  <a:srgbClr val="FFFF00"/>
                </a:solidFill>
              </a:rPr>
              <a:t> </a:t>
            </a:r>
            <a:r>
              <a:rPr lang="de-DE" sz="5400" dirty="0" smtClean="0">
                <a:solidFill>
                  <a:srgbClr val="FFFF00"/>
                </a:solidFill>
              </a:rPr>
              <a:t/>
            </a:r>
            <a:br>
              <a:rPr lang="de-DE" sz="5400" dirty="0" smtClean="0">
                <a:solidFill>
                  <a:srgbClr val="FFFF00"/>
                </a:solidFill>
              </a:rPr>
            </a:br>
            <a:r>
              <a:rPr lang="de-DE" sz="5400" dirty="0" smtClean="0">
                <a:solidFill>
                  <a:srgbClr val="FFFF00"/>
                </a:solidFill>
              </a:rPr>
              <a:t>ist </a:t>
            </a:r>
            <a:r>
              <a:rPr lang="de-DE" sz="5400" dirty="0">
                <a:solidFill>
                  <a:srgbClr val="FFFF00"/>
                </a:solidFill>
              </a:rPr>
              <a:t>er wohl nicht.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rgbClr val="FF0000"/>
                </a:solidFill>
              </a:rPr>
              <a:t>Wie</a:t>
            </a:r>
            <a:r>
              <a:rPr lang="de-DE" sz="5400" u="sng" dirty="0">
                <a:solidFill>
                  <a:srgbClr val="FF0000"/>
                </a:solidFill>
              </a:rPr>
              <a:t>so</a:t>
            </a:r>
            <a:r>
              <a:rPr lang="de-DE" sz="5400" dirty="0">
                <a:solidFill>
                  <a:srgbClr val="FF0000"/>
                </a:solidFill>
              </a:rPr>
              <a:t> </a:t>
            </a:r>
            <a:r>
              <a:rPr lang="de-DE" sz="5400" dirty="0" smtClean="0">
                <a:solidFill>
                  <a:srgbClr val="FF0000"/>
                </a:solidFill>
              </a:rPr>
              <a:t/>
            </a:r>
            <a:br>
              <a:rPr lang="de-DE" sz="5400" dirty="0" smtClean="0">
                <a:solidFill>
                  <a:srgbClr val="FF0000"/>
                </a:solidFill>
              </a:rPr>
            </a:br>
            <a:r>
              <a:rPr lang="de-DE" sz="5400" dirty="0" smtClean="0">
                <a:solidFill>
                  <a:srgbClr val="FF0000"/>
                </a:solidFill>
              </a:rPr>
              <a:t>sollte </a:t>
            </a:r>
            <a:r>
              <a:rPr lang="de-DE" sz="5400" dirty="0">
                <a:solidFill>
                  <a:srgbClr val="FF0000"/>
                </a:solidFill>
              </a:rPr>
              <a:t>ein neuer Schüler g</a:t>
            </a:r>
            <a:r>
              <a:rPr lang="de-DE" sz="5400" u="sng" dirty="0">
                <a:solidFill>
                  <a:srgbClr val="FF0000"/>
                </a:solidFill>
              </a:rPr>
              <a:t>efährlich</a:t>
            </a:r>
            <a:r>
              <a:rPr lang="de-DE" sz="5400" dirty="0">
                <a:solidFill>
                  <a:srgbClr val="FF0000"/>
                </a:solidFill>
              </a:rPr>
              <a:t> sein?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3800" dirty="0">
                <a:solidFill>
                  <a:srgbClr val="FFFF00"/>
                </a:solidFill>
              </a:rPr>
              <a:t>K.A.</a:t>
            </a:r>
          </a:p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/>
            </a:r>
            <a:br>
              <a:rPr lang="de-DE" sz="5400" dirty="0" smtClean="0">
                <a:solidFill>
                  <a:srgbClr val="FFFF00"/>
                </a:solidFill>
              </a:rPr>
            </a:br>
            <a:r>
              <a:rPr lang="de-DE" sz="5400" dirty="0" smtClean="0">
                <a:solidFill>
                  <a:srgbClr val="FFFF00"/>
                </a:solidFill>
              </a:rPr>
              <a:t>Aber </a:t>
            </a:r>
            <a:r>
              <a:rPr lang="de-DE" sz="5400" dirty="0">
                <a:solidFill>
                  <a:srgbClr val="FFFF00"/>
                </a:solidFill>
              </a:rPr>
              <a:t>wisst ihr was?</a:t>
            </a:r>
            <a:br>
              <a:rPr lang="de-DE" sz="5400" dirty="0">
                <a:solidFill>
                  <a:srgbClr val="FFFF00"/>
                </a:solidFill>
              </a:rPr>
            </a:br>
            <a:endParaRPr lang="de-DE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>Da </a:t>
            </a:r>
            <a:r>
              <a:rPr lang="de-DE" sz="5400" dirty="0">
                <a:solidFill>
                  <a:srgbClr val="FFFF00"/>
                </a:solidFill>
              </a:rPr>
              <a:t>ist etwas, </a:t>
            </a:r>
            <a:r>
              <a:rPr lang="de-DE" sz="5400" dirty="0" smtClean="0">
                <a:solidFill>
                  <a:srgbClr val="FFFF00"/>
                </a:solidFill>
              </a:rPr>
              <a:t/>
            </a:r>
            <a:br>
              <a:rPr lang="de-DE" sz="5400" dirty="0" smtClean="0">
                <a:solidFill>
                  <a:srgbClr val="FFFF00"/>
                </a:solidFill>
              </a:rPr>
            </a:br>
            <a:r>
              <a:rPr lang="de-DE" sz="5400" dirty="0" smtClean="0">
                <a:solidFill>
                  <a:srgbClr val="FFFF00"/>
                </a:solidFill>
              </a:rPr>
              <a:t>das </a:t>
            </a:r>
            <a:r>
              <a:rPr lang="de-DE" sz="5400" dirty="0">
                <a:solidFill>
                  <a:srgbClr val="FFFF00"/>
                </a:solidFill>
              </a:rPr>
              <a:t>ist </a:t>
            </a:r>
            <a:r>
              <a:rPr lang="de-DE" sz="5400" u="sng" dirty="0">
                <a:solidFill>
                  <a:srgbClr val="FFFF00"/>
                </a:solidFill>
              </a:rPr>
              <a:t>noch</a:t>
            </a:r>
            <a:r>
              <a:rPr lang="de-DE" sz="5400" dirty="0">
                <a:solidFill>
                  <a:srgbClr val="FFFF00"/>
                </a:solidFill>
              </a:rPr>
              <a:t> seltsamer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>…</a:t>
            </a:r>
            <a:endParaRPr lang="de-DE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323528" y="548680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de-DE" sz="3600" dirty="0" smtClean="0">
                <a:solidFill>
                  <a:schemeClr val="bg1"/>
                </a:solidFill>
                <a:cs typeface="Arial" pitchFamily="34" charset="0"/>
              </a:rPr>
              <a:t>Erzähler</a:t>
            </a:r>
          </a:p>
          <a:p>
            <a:pPr lvl="0"/>
            <a:endParaRPr lang="de-DE" sz="3600" dirty="0">
              <a:solidFill>
                <a:schemeClr val="bg1"/>
              </a:solidFill>
              <a:cs typeface="Arial" pitchFamily="34" charset="0"/>
            </a:endParaRPr>
          </a:p>
          <a:p>
            <a:pPr lvl="0"/>
            <a:r>
              <a:rPr lang="de-DE" sz="3600" dirty="0" smtClean="0">
                <a:solidFill>
                  <a:srgbClr val="FFFF00"/>
                </a:solidFill>
                <a:cs typeface="Arial" pitchFamily="34" charset="0"/>
              </a:rPr>
              <a:t>Alexandra</a:t>
            </a:r>
            <a:endParaRPr lang="de-DE" sz="3600" dirty="0">
              <a:solidFill>
                <a:srgbClr val="FFFF00"/>
              </a:solidFill>
              <a:cs typeface="Arial" pitchFamily="34" charset="0"/>
            </a:endParaRPr>
          </a:p>
          <a:p>
            <a:pPr lvl="0"/>
            <a:r>
              <a:rPr lang="de-DE" sz="3600" dirty="0" smtClean="0">
                <a:solidFill>
                  <a:srgbClr val="00B0F0"/>
                </a:solidFill>
                <a:cs typeface="Arial" pitchFamily="34" charset="0"/>
              </a:rPr>
              <a:t>Sofia</a:t>
            </a:r>
            <a:endParaRPr lang="de-DE" sz="3600" dirty="0">
              <a:solidFill>
                <a:srgbClr val="00B0F0"/>
              </a:solidFill>
              <a:cs typeface="Arial" pitchFamily="34" charset="0"/>
            </a:endParaRPr>
          </a:p>
          <a:p>
            <a:pPr lvl="0"/>
            <a:r>
              <a:rPr lang="de-DE" sz="3600" dirty="0" smtClean="0">
                <a:solidFill>
                  <a:srgbClr val="FF0000"/>
                </a:solidFill>
                <a:cs typeface="Arial" pitchFamily="34" charset="0"/>
              </a:rPr>
              <a:t>Sergeij</a:t>
            </a:r>
            <a:endParaRPr lang="de-DE" sz="3600" dirty="0">
              <a:solidFill>
                <a:srgbClr val="FF0000"/>
              </a:solidFill>
              <a:cs typeface="Arial" pitchFamily="34" charset="0"/>
            </a:endParaRPr>
          </a:p>
          <a:p>
            <a:pPr lvl="0"/>
            <a:endParaRPr lang="de-DE" sz="3600" dirty="0" smtClean="0">
              <a:solidFill>
                <a:srgbClr val="92D050"/>
              </a:solidFill>
              <a:cs typeface="Arial" pitchFamily="34" charset="0"/>
            </a:endParaRPr>
          </a:p>
          <a:p>
            <a:pPr lvl="0"/>
            <a:r>
              <a:rPr lang="de-DE" sz="3600" dirty="0" smtClean="0">
                <a:solidFill>
                  <a:srgbClr val="92D050"/>
                </a:solidFill>
                <a:cs typeface="Arial" pitchFamily="34" charset="0"/>
              </a:rPr>
              <a:t>	Frau Meier</a:t>
            </a:r>
            <a:endParaRPr lang="de-DE" sz="3600" dirty="0">
              <a:solidFill>
                <a:srgbClr val="92D050"/>
              </a:solidFill>
              <a:cs typeface="Arial" pitchFamily="34" charset="0"/>
            </a:endParaRPr>
          </a:p>
          <a:p>
            <a:pPr lvl="0"/>
            <a:r>
              <a:rPr lang="de-DE" sz="3600" dirty="0" smtClean="0">
                <a:solidFill>
                  <a:srgbClr val="FFC000"/>
                </a:solidFill>
                <a:cs typeface="Arial" pitchFamily="34" charset="0"/>
              </a:rPr>
              <a:t>	Harry, der Neue</a:t>
            </a:r>
          </a:p>
          <a:p>
            <a:pPr lvl="0"/>
            <a:endParaRPr lang="de-DE" sz="3600" dirty="0" smtClean="0">
              <a:solidFill>
                <a:srgbClr val="7030A0"/>
              </a:solidFill>
              <a:cs typeface="Arial" pitchFamily="34" charset="0"/>
            </a:endParaRPr>
          </a:p>
          <a:p>
            <a:pPr lvl="0"/>
            <a:r>
              <a:rPr lang="de-DE" sz="3600" dirty="0">
                <a:solidFill>
                  <a:srgbClr val="7030A0"/>
                </a:solidFill>
                <a:cs typeface="Arial" pitchFamily="34" charset="0"/>
              </a:rPr>
              <a:t>	</a:t>
            </a:r>
            <a:r>
              <a:rPr lang="de-DE" sz="3600" dirty="0" smtClean="0">
                <a:solidFill>
                  <a:srgbClr val="7030A0"/>
                </a:solidFill>
                <a:cs typeface="Arial" pitchFamily="34" charset="0"/>
              </a:rPr>
              <a:t>Schulglocke</a:t>
            </a:r>
            <a:endParaRPr lang="de-DE" sz="3600" dirty="0">
              <a:solidFill>
                <a:schemeClr val="bg1">
                  <a:lumMod val="75000"/>
                </a:schemeClr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chemeClr val="bg1"/>
                </a:solidFill>
              </a:rPr>
              <a:t>Die Mädchen und Jungen rücken </a:t>
            </a:r>
            <a:r>
              <a:rPr lang="de-DE" sz="5400" u="sng" dirty="0">
                <a:solidFill>
                  <a:schemeClr val="bg1"/>
                </a:solidFill>
              </a:rPr>
              <a:t>noch</a:t>
            </a:r>
            <a:r>
              <a:rPr lang="de-DE" sz="5400" dirty="0">
                <a:solidFill>
                  <a:schemeClr val="bg1"/>
                </a:solidFill>
              </a:rPr>
              <a:t> enger zusammen.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rgbClr val="FF0000"/>
                </a:solidFill>
              </a:rPr>
              <a:t>Nun sag schon!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rgbClr val="FFFF00"/>
                </a:solidFill>
              </a:rPr>
              <a:t>Der Neue soll </a:t>
            </a:r>
            <a:r>
              <a:rPr lang="de-DE" sz="5400" dirty="0" smtClean="0">
                <a:solidFill>
                  <a:srgbClr val="FFFF00"/>
                </a:solidFill>
              </a:rPr>
              <a:t>sich</a:t>
            </a:r>
            <a:br>
              <a:rPr lang="de-DE" sz="5400" dirty="0" smtClean="0">
                <a:solidFill>
                  <a:srgbClr val="FFFF00"/>
                </a:solidFill>
              </a:rPr>
            </a:br>
            <a:r>
              <a:rPr lang="de-DE" sz="5400" dirty="0">
                <a:solidFill>
                  <a:srgbClr val="FFFF00"/>
                </a:solidFill>
              </a:rPr>
              <a:t/>
            </a:r>
            <a:br>
              <a:rPr lang="de-DE" sz="5400" dirty="0">
                <a:solidFill>
                  <a:srgbClr val="FFFF00"/>
                </a:solidFill>
              </a:rPr>
            </a:br>
            <a:r>
              <a:rPr lang="de-DE" sz="3600" dirty="0" smtClean="0">
                <a:solidFill>
                  <a:srgbClr val="FFFF00"/>
                </a:solidFill>
              </a:rPr>
              <a:t>kuschelig</a:t>
            </a:r>
            <a:r>
              <a:rPr lang="de-DE" sz="5400" dirty="0" smtClean="0">
                <a:solidFill>
                  <a:srgbClr val="FFFF00"/>
                </a:solidFill>
              </a:rPr>
              <a:t/>
            </a:r>
            <a:br>
              <a:rPr lang="de-DE" sz="5400" dirty="0" smtClean="0">
                <a:solidFill>
                  <a:srgbClr val="FFFF00"/>
                </a:solidFill>
              </a:rPr>
            </a:br>
            <a:r>
              <a:rPr lang="de-DE" sz="5400" dirty="0">
                <a:solidFill>
                  <a:srgbClr val="FFFF00"/>
                </a:solidFill>
              </a:rPr>
              <a:t/>
            </a:r>
            <a:br>
              <a:rPr lang="de-DE" sz="5400" dirty="0">
                <a:solidFill>
                  <a:srgbClr val="FFFF00"/>
                </a:solidFill>
              </a:rPr>
            </a:br>
            <a:r>
              <a:rPr lang="de-DE" sz="5400" dirty="0">
                <a:solidFill>
                  <a:srgbClr val="FFFF00"/>
                </a:solidFill>
              </a:rPr>
              <a:t>anfühlen.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1500" dirty="0" err="1">
                <a:solidFill>
                  <a:srgbClr val="00B0F0"/>
                </a:solidFill>
              </a:rPr>
              <a:t>K</a:t>
            </a:r>
            <a:r>
              <a:rPr lang="de-DE" sz="11500" dirty="0" err="1">
                <a:solidFill>
                  <a:srgbClr val="FF0000"/>
                </a:solidFill>
              </a:rPr>
              <a:t>u</a:t>
            </a:r>
            <a:r>
              <a:rPr lang="de-DE" sz="11500" dirty="0" err="1">
                <a:solidFill>
                  <a:srgbClr val="00B0F0"/>
                </a:solidFill>
              </a:rPr>
              <a:t>-</a:t>
            </a:r>
            <a:r>
              <a:rPr lang="de-DE" sz="11500" dirty="0" err="1">
                <a:solidFill>
                  <a:srgbClr val="FF0000"/>
                </a:solidFill>
              </a:rPr>
              <a:t>s</a:t>
            </a:r>
            <a:r>
              <a:rPr lang="de-DE" sz="11500" dirty="0" err="1">
                <a:solidFill>
                  <a:srgbClr val="00B0F0"/>
                </a:solidFill>
              </a:rPr>
              <a:t>c</a:t>
            </a:r>
            <a:r>
              <a:rPr lang="de-DE" sz="11500" dirty="0" err="1">
                <a:solidFill>
                  <a:srgbClr val="FF0000"/>
                </a:solidFill>
              </a:rPr>
              <a:t>h</a:t>
            </a:r>
            <a:r>
              <a:rPr lang="de-DE" sz="11500" dirty="0" err="1">
                <a:solidFill>
                  <a:srgbClr val="00B0F0"/>
                </a:solidFill>
              </a:rPr>
              <a:t>e-</a:t>
            </a:r>
            <a:r>
              <a:rPr lang="de-DE" sz="11500" dirty="0" err="1">
                <a:solidFill>
                  <a:srgbClr val="FF0000"/>
                </a:solidFill>
              </a:rPr>
              <a:t>l</a:t>
            </a:r>
            <a:r>
              <a:rPr lang="de-DE" sz="11500" dirty="0" err="1">
                <a:solidFill>
                  <a:srgbClr val="00B0F0"/>
                </a:solidFill>
              </a:rPr>
              <a:t>i</a:t>
            </a:r>
            <a:r>
              <a:rPr lang="de-DE" sz="11500" dirty="0" err="1">
                <a:solidFill>
                  <a:srgbClr val="FF0000"/>
                </a:solidFill>
              </a:rPr>
              <a:t>g</a:t>
            </a:r>
            <a:r>
              <a:rPr lang="de-DE" sz="11500" dirty="0">
                <a:solidFill>
                  <a:srgbClr val="00B0F0"/>
                </a:solidFill>
              </a:rPr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rgbClr val="FFFF00"/>
                </a:solidFill>
              </a:rPr>
              <a:t>Jawohl. </a:t>
            </a:r>
            <a:r>
              <a:rPr lang="de-DE" sz="5400" dirty="0" smtClean="0">
                <a:solidFill>
                  <a:srgbClr val="FFFF00"/>
                </a:solidFill>
              </a:rPr>
              <a:t/>
            </a:r>
            <a:br>
              <a:rPr lang="de-DE" sz="5400" dirty="0" smtClean="0">
                <a:solidFill>
                  <a:srgbClr val="FFFF00"/>
                </a:solidFill>
              </a:rPr>
            </a:br>
            <a:r>
              <a:rPr lang="de-DE" sz="5400" dirty="0" smtClean="0">
                <a:solidFill>
                  <a:srgbClr val="FFFF00"/>
                </a:solidFill>
              </a:rPr>
              <a:t>Weich </a:t>
            </a:r>
            <a:r>
              <a:rPr lang="de-DE" sz="5400" dirty="0">
                <a:solidFill>
                  <a:srgbClr val="FFFF00"/>
                </a:solidFill>
              </a:rPr>
              <a:t>wie eine </a:t>
            </a:r>
            <a:r>
              <a:rPr lang="de-DE" sz="5400" dirty="0" smtClean="0">
                <a:solidFill>
                  <a:srgbClr val="FFFF00"/>
                </a:solidFill>
              </a:rPr>
              <a:t/>
            </a:r>
            <a:br>
              <a:rPr lang="de-DE" sz="5400" dirty="0" smtClean="0">
                <a:solidFill>
                  <a:srgbClr val="FFFF00"/>
                </a:solidFill>
              </a:rPr>
            </a:br>
            <a:r>
              <a:rPr lang="de-DE" sz="5400" u="sng" dirty="0" smtClean="0">
                <a:solidFill>
                  <a:srgbClr val="FFFF00"/>
                </a:solidFill>
              </a:rPr>
              <a:t>Schmusedecke</a:t>
            </a:r>
            <a:r>
              <a:rPr lang="de-DE" sz="5400" dirty="0">
                <a:solidFill>
                  <a:srgbClr val="FFFF00"/>
                </a:solidFill>
              </a:rPr>
              <a:t>.</a:t>
            </a:r>
            <a:br>
              <a:rPr lang="de-DE" sz="5400" dirty="0">
                <a:solidFill>
                  <a:srgbClr val="FFFF00"/>
                </a:solidFill>
              </a:rPr>
            </a:br>
            <a:endParaRPr lang="de-DE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FF00"/>
                </a:solidFill>
              </a:rPr>
              <a:t>So hat es Frau Meier gesagt.</a:t>
            </a:r>
            <a:endParaRPr lang="de-DE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err="1">
                <a:solidFill>
                  <a:srgbClr val="FF0000"/>
                </a:solidFill>
              </a:rPr>
              <a:t>Hmmmm</a:t>
            </a:r>
            <a:r>
              <a:rPr lang="de-DE" sz="5400" dirty="0">
                <a:solidFill>
                  <a:srgbClr val="FF0000"/>
                </a:solidFill>
              </a:rPr>
              <a:t>.</a:t>
            </a:r>
            <a:br>
              <a:rPr lang="de-DE" sz="5400" dirty="0">
                <a:solidFill>
                  <a:srgbClr val="FF0000"/>
                </a:solidFill>
              </a:rPr>
            </a:br>
            <a:endParaRPr lang="de-DE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0000"/>
                </a:solidFill>
              </a:rPr>
              <a:t>Vielleicht </a:t>
            </a:r>
            <a:br>
              <a:rPr lang="de-DE" sz="5400" dirty="0" smtClean="0">
                <a:solidFill>
                  <a:srgbClr val="FF0000"/>
                </a:solidFill>
              </a:rPr>
            </a:br>
            <a:r>
              <a:rPr lang="de-DE" sz="5400" dirty="0" smtClean="0">
                <a:solidFill>
                  <a:srgbClr val="FF0000"/>
                </a:solidFill>
              </a:rPr>
              <a:t>ist </a:t>
            </a:r>
            <a:r>
              <a:rPr lang="de-DE" sz="5400" dirty="0">
                <a:solidFill>
                  <a:srgbClr val="FF0000"/>
                </a:solidFill>
              </a:rPr>
              <a:t>der Neue </a:t>
            </a:r>
            <a:r>
              <a:rPr lang="de-DE" sz="5400" dirty="0" smtClean="0">
                <a:solidFill>
                  <a:srgbClr val="FF0000"/>
                </a:solidFill>
              </a:rPr>
              <a:t/>
            </a:r>
            <a:br>
              <a:rPr lang="de-DE" sz="5400" dirty="0" smtClean="0">
                <a:solidFill>
                  <a:srgbClr val="FF0000"/>
                </a:solidFill>
              </a:rPr>
            </a:br>
            <a:r>
              <a:rPr lang="de-DE" sz="5400" u="sng" dirty="0" smtClean="0">
                <a:solidFill>
                  <a:srgbClr val="FF0000"/>
                </a:solidFill>
              </a:rPr>
              <a:t>tatsächlich</a:t>
            </a:r>
            <a:r>
              <a:rPr lang="de-DE" sz="5400" dirty="0" smtClean="0">
                <a:solidFill>
                  <a:srgbClr val="FF0000"/>
                </a:solidFill>
              </a:rPr>
              <a:t> </a:t>
            </a:r>
            <a:r>
              <a:rPr lang="de-DE" sz="5400" dirty="0">
                <a:solidFill>
                  <a:srgbClr val="FF0000"/>
                </a:solidFill>
              </a:rPr>
              <a:t>ein Zirkuskind!</a:t>
            </a:r>
            <a:br>
              <a:rPr lang="de-DE" sz="5400" dirty="0">
                <a:solidFill>
                  <a:srgbClr val="FF0000"/>
                </a:solidFill>
              </a:rPr>
            </a:br>
            <a:endParaRPr lang="de-DE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0000"/>
                </a:solidFill>
              </a:rPr>
              <a:t>Ein </a:t>
            </a:r>
            <a:r>
              <a:rPr lang="de-DE" sz="5400" dirty="0">
                <a:solidFill>
                  <a:srgbClr val="FF0000"/>
                </a:solidFill>
              </a:rPr>
              <a:t>Clown </a:t>
            </a:r>
            <a:r>
              <a:rPr lang="de-DE" sz="5400" dirty="0" smtClean="0">
                <a:solidFill>
                  <a:srgbClr val="FF0000"/>
                </a:solidFill>
              </a:rPr>
              <a:t/>
            </a:r>
            <a:br>
              <a:rPr lang="de-DE" sz="5400" dirty="0" smtClean="0">
                <a:solidFill>
                  <a:srgbClr val="FF0000"/>
                </a:solidFill>
              </a:rPr>
            </a:br>
            <a:r>
              <a:rPr lang="de-DE" sz="5400" dirty="0" smtClean="0">
                <a:solidFill>
                  <a:srgbClr val="FF0000"/>
                </a:solidFill>
              </a:rPr>
              <a:t>mit </a:t>
            </a:r>
            <a:r>
              <a:rPr lang="de-DE" sz="5400" dirty="0">
                <a:solidFill>
                  <a:srgbClr val="FF0000"/>
                </a:solidFill>
              </a:rPr>
              <a:t>einem </a:t>
            </a:r>
            <a:r>
              <a:rPr lang="de-DE" sz="5400" u="sng" dirty="0">
                <a:solidFill>
                  <a:srgbClr val="FF0000"/>
                </a:solidFill>
              </a:rPr>
              <a:t>Pelzmantel</a:t>
            </a:r>
            <a:r>
              <a:rPr lang="de-DE" sz="5400" dirty="0">
                <a:solidFill>
                  <a:srgbClr val="FF0000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rgbClr val="00B0F0"/>
                </a:solidFill>
              </a:rPr>
              <a:t>Oder ein </a:t>
            </a:r>
            <a:r>
              <a:rPr lang="de-DE" sz="5400" dirty="0" smtClean="0">
                <a:solidFill>
                  <a:srgbClr val="00B0F0"/>
                </a:solidFill>
              </a:rPr>
              <a:t>Boxer! </a:t>
            </a:r>
            <a:endParaRPr lang="de-DE" sz="5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00B0F0"/>
                </a:solidFill>
              </a:rPr>
              <a:t>Mit einem Bademantel! </a:t>
            </a:r>
            <a:endParaRPr lang="de-DE" sz="5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5400" dirty="0" err="1">
                <a:solidFill>
                  <a:srgbClr val="7030A0"/>
                </a:solidFill>
              </a:rPr>
              <a:t>Diiiiiiiiing</a:t>
            </a:r>
            <a:r>
              <a:rPr lang="de-DE" sz="5400" dirty="0">
                <a:solidFill>
                  <a:srgbClr val="7030A0"/>
                </a:solidFill>
              </a:rPr>
              <a:t> </a:t>
            </a:r>
            <a:endParaRPr lang="de-DE" sz="5400" dirty="0" smtClean="0">
              <a:solidFill>
                <a:srgbClr val="7030A0"/>
              </a:solidFill>
            </a:endParaRPr>
          </a:p>
          <a:p>
            <a:pPr algn="ctr"/>
            <a:r>
              <a:rPr lang="de-DE" sz="5400" dirty="0" err="1" smtClean="0">
                <a:solidFill>
                  <a:srgbClr val="7030A0"/>
                </a:solidFill>
              </a:rPr>
              <a:t>Daaaaaang</a:t>
            </a:r>
            <a:r>
              <a:rPr lang="de-DE" sz="5400" dirty="0">
                <a:solidFill>
                  <a:srgbClr val="7030A0"/>
                </a:solidFill>
              </a:rPr>
              <a:t>! </a:t>
            </a:r>
            <a:endParaRPr lang="de-DE" sz="5400" dirty="0" smtClean="0">
              <a:solidFill>
                <a:srgbClr val="7030A0"/>
              </a:solidFill>
            </a:endParaRPr>
          </a:p>
          <a:p>
            <a:pPr algn="r"/>
            <a:r>
              <a:rPr lang="de-DE" sz="5400" dirty="0" err="1" smtClean="0">
                <a:solidFill>
                  <a:srgbClr val="7030A0"/>
                </a:solidFill>
              </a:rPr>
              <a:t>Doooong</a:t>
            </a:r>
            <a:r>
              <a:rPr lang="de-DE" sz="5400" dirty="0">
                <a:solidFill>
                  <a:srgbClr val="7030A0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chemeClr val="bg1"/>
                </a:solidFill>
              </a:rPr>
              <a:t>Die Mädchen und Jungen stürmen ins Klassenzimmer.</a:t>
            </a:r>
            <a:br>
              <a:rPr lang="de-DE" sz="5400" dirty="0">
                <a:solidFill>
                  <a:schemeClr val="bg1"/>
                </a:solidFill>
              </a:rPr>
            </a:br>
            <a:endParaRPr lang="de-DE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Alle </a:t>
            </a:r>
            <a:r>
              <a:rPr lang="de-DE" sz="5400" dirty="0">
                <a:solidFill>
                  <a:schemeClr val="bg1"/>
                </a:solidFill>
              </a:rPr>
              <a:t>starren auf die Tür.</a:t>
            </a:r>
            <a:br>
              <a:rPr lang="de-DE" sz="5400" dirty="0">
                <a:solidFill>
                  <a:schemeClr val="bg1"/>
                </a:solidFill>
              </a:rPr>
            </a:br>
            <a:endParaRPr lang="de-DE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Kurz </a:t>
            </a:r>
            <a:r>
              <a:rPr lang="de-DE" sz="5400" dirty="0">
                <a:solidFill>
                  <a:schemeClr val="bg1"/>
                </a:solidFill>
              </a:rPr>
              <a:t>darauf </a:t>
            </a:r>
            <a:r>
              <a:rPr lang="de-DE" sz="5400" dirty="0" smtClean="0">
                <a:solidFill>
                  <a:schemeClr val="bg1"/>
                </a:solidFill>
              </a:rPr>
              <a:t/>
            </a:r>
            <a:br>
              <a:rPr lang="de-DE" sz="5400" dirty="0" smtClean="0">
                <a:solidFill>
                  <a:schemeClr val="bg1"/>
                </a:solidFill>
              </a:rPr>
            </a:br>
            <a:r>
              <a:rPr lang="de-DE" sz="5400" dirty="0" smtClean="0">
                <a:solidFill>
                  <a:schemeClr val="bg1"/>
                </a:solidFill>
              </a:rPr>
              <a:t>tritt </a:t>
            </a:r>
            <a:r>
              <a:rPr lang="de-DE" sz="5400" dirty="0">
                <a:solidFill>
                  <a:schemeClr val="bg1"/>
                </a:solidFill>
              </a:rPr>
              <a:t>Frau Meier ein.</a:t>
            </a:r>
            <a:br>
              <a:rPr lang="de-DE" sz="5400" dirty="0">
                <a:solidFill>
                  <a:schemeClr val="bg1"/>
                </a:solidFill>
              </a:rPr>
            </a:br>
            <a:endParaRPr lang="de-DE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chemeClr val="bg1"/>
                </a:solidFill>
              </a:rPr>
              <a:t/>
            </a:r>
            <a:br>
              <a:rPr lang="de-DE" sz="5400" dirty="0">
                <a:solidFill>
                  <a:schemeClr val="bg1"/>
                </a:solidFill>
              </a:rPr>
            </a:br>
            <a:r>
              <a:rPr lang="de-DE" sz="5400" dirty="0">
                <a:solidFill>
                  <a:schemeClr val="bg1"/>
                </a:solidFill>
              </a:rPr>
              <a:t>In der Klasse wird </a:t>
            </a:r>
            <a:r>
              <a:rPr lang="de-DE" sz="5400" dirty="0" smtClean="0">
                <a:solidFill>
                  <a:schemeClr val="bg1"/>
                </a:solidFill>
              </a:rPr>
              <a:t>es … </a:t>
            </a:r>
            <a:r>
              <a:rPr lang="de-DE" sz="5400" dirty="0">
                <a:solidFill>
                  <a:schemeClr val="bg1"/>
                </a:solidFill>
              </a:rPr>
              <a:t/>
            </a:r>
            <a:br>
              <a:rPr lang="de-DE" sz="5400" dirty="0">
                <a:solidFill>
                  <a:schemeClr val="bg1"/>
                </a:solidFill>
              </a:rPr>
            </a:br>
            <a:endParaRPr lang="de-DE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dirty="0" smtClean="0">
                <a:solidFill>
                  <a:schemeClr val="bg1"/>
                </a:solidFill>
              </a:rPr>
              <a:t>ganz</a:t>
            </a:r>
          </a:p>
          <a:p>
            <a:pPr algn="ctr"/>
            <a:endParaRPr lang="de-DE" sz="3200" dirty="0">
              <a:solidFill>
                <a:schemeClr val="bg1"/>
              </a:solidFill>
            </a:endParaRPr>
          </a:p>
          <a:p>
            <a:pPr algn="ctr"/>
            <a:endParaRPr lang="de-DE" sz="3200" dirty="0" smtClean="0">
              <a:solidFill>
                <a:schemeClr val="bg1"/>
              </a:solidFill>
            </a:endParaRPr>
          </a:p>
          <a:p>
            <a:pPr algn="ctr"/>
            <a:r>
              <a:rPr lang="de-DE" sz="3200" dirty="0">
                <a:solidFill>
                  <a:schemeClr val="bg1"/>
                </a:solidFill>
              </a:rPr>
              <a:t/>
            </a:r>
            <a:br>
              <a:rPr lang="de-DE" sz="3200" dirty="0">
                <a:solidFill>
                  <a:schemeClr val="bg1"/>
                </a:solidFill>
              </a:rPr>
            </a:br>
            <a:r>
              <a:rPr lang="de-DE" sz="3200" dirty="0">
                <a:solidFill>
                  <a:schemeClr val="bg1"/>
                </a:solidFill>
              </a:rPr>
              <a:t>still.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chemeClr val="bg1"/>
                </a:solidFill>
              </a:rPr>
              <a:t>Dann schnauft jemand laut.</a:t>
            </a:r>
            <a:br>
              <a:rPr lang="de-DE" sz="5400" dirty="0">
                <a:solidFill>
                  <a:schemeClr val="bg1"/>
                </a:solidFill>
              </a:rPr>
            </a:br>
            <a:endParaRPr lang="de-DE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Er </a:t>
            </a:r>
            <a:r>
              <a:rPr lang="de-DE" sz="5400" dirty="0">
                <a:solidFill>
                  <a:schemeClr val="bg1"/>
                </a:solidFill>
              </a:rPr>
              <a:t>ist </a:t>
            </a:r>
            <a:r>
              <a:rPr lang="de-DE" sz="5400" dirty="0" err="1" smtClean="0">
                <a:solidFill>
                  <a:schemeClr val="bg1"/>
                </a:solidFill>
              </a:rPr>
              <a:t>gaaaanz</a:t>
            </a:r>
            <a:r>
              <a:rPr lang="de-DE" sz="5400" dirty="0" smtClean="0">
                <a:solidFill>
                  <a:schemeClr val="bg1"/>
                </a:solidFill>
              </a:rPr>
              <a:t> klein …</a:t>
            </a:r>
            <a:r>
              <a:rPr lang="de-DE" sz="5400" dirty="0">
                <a:solidFill>
                  <a:schemeClr val="bg1"/>
                </a:solidFill>
              </a:rPr>
              <a:t/>
            </a:r>
            <a:br>
              <a:rPr lang="de-DE" sz="5400" dirty="0">
                <a:solidFill>
                  <a:schemeClr val="bg1"/>
                </a:solidFill>
              </a:rPr>
            </a:br>
            <a:endParaRPr lang="de-DE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chemeClr val="bg1"/>
                </a:solidFill>
              </a:rPr>
              <a:t/>
            </a:r>
            <a:br>
              <a:rPr lang="de-DE" sz="5400" dirty="0">
                <a:solidFill>
                  <a:schemeClr val="bg1"/>
                </a:solidFill>
              </a:rPr>
            </a:br>
            <a:r>
              <a:rPr lang="de-DE" sz="5400" dirty="0">
                <a:solidFill>
                  <a:schemeClr val="bg1"/>
                </a:solidFill>
              </a:rPr>
              <a:t>und </a:t>
            </a:r>
            <a:r>
              <a:rPr lang="de-DE" sz="5400" dirty="0" err="1" smtClean="0">
                <a:solidFill>
                  <a:schemeClr val="bg1"/>
                </a:solidFill>
              </a:rPr>
              <a:t>tooootal</a:t>
            </a:r>
            <a:r>
              <a:rPr lang="de-DE" sz="5400" dirty="0" smtClean="0">
                <a:solidFill>
                  <a:schemeClr val="bg1"/>
                </a:solidFill>
              </a:rPr>
              <a:t> dick …</a:t>
            </a:r>
            <a:r>
              <a:rPr lang="de-DE" sz="5400" dirty="0">
                <a:solidFill>
                  <a:schemeClr val="bg1"/>
                </a:solidFill>
              </a:rPr>
              <a:t/>
            </a:r>
            <a:br>
              <a:rPr lang="de-DE" sz="5400" dirty="0">
                <a:solidFill>
                  <a:schemeClr val="bg1"/>
                </a:solidFill>
              </a:rPr>
            </a:br>
            <a:endParaRPr lang="de-DE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5400" dirty="0" err="1">
                <a:solidFill>
                  <a:srgbClr val="7030A0"/>
                </a:solidFill>
              </a:rPr>
              <a:t>Diiiiiiiiing</a:t>
            </a:r>
            <a:r>
              <a:rPr lang="de-DE" sz="5400" dirty="0">
                <a:solidFill>
                  <a:srgbClr val="7030A0"/>
                </a:solidFill>
              </a:rPr>
              <a:t> </a:t>
            </a:r>
            <a:endParaRPr lang="de-DE" sz="5400" dirty="0" smtClean="0">
              <a:solidFill>
                <a:srgbClr val="7030A0"/>
              </a:solidFill>
            </a:endParaRPr>
          </a:p>
          <a:p>
            <a:pPr algn="ctr"/>
            <a:r>
              <a:rPr lang="de-DE" sz="5400" dirty="0" err="1" smtClean="0">
                <a:solidFill>
                  <a:srgbClr val="7030A0"/>
                </a:solidFill>
              </a:rPr>
              <a:t>Daaaaaang</a:t>
            </a:r>
            <a:r>
              <a:rPr lang="de-DE" sz="5400" dirty="0">
                <a:solidFill>
                  <a:srgbClr val="7030A0"/>
                </a:solidFill>
              </a:rPr>
              <a:t>! </a:t>
            </a:r>
            <a:endParaRPr lang="de-DE" sz="5400" dirty="0" smtClean="0">
              <a:solidFill>
                <a:srgbClr val="7030A0"/>
              </a:solidFill>
            </a:endParaRPr>
          </a:p>
          <a:p>
            <a:pPr algn="r"/>
            <a:r>
              <a:rPr lang="de-DE" sz="5400" dirty="0" err="1" smtClean="0">
                <a:solidFill>
                  <a:srgbClr val="7030A0"/>
                </a:solidFill>
              </a:rPr>
              <a:t>Doooong</a:t>
            </a:r>
            <a:r>
              <a:rPr lang="de-DE" sz="5400" dirty="0">
                <a:solidFill>
                  <a:srgbClr val="7030A0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und </a:t>
            </a:r>
            <a:r>
              <a:rPr lang="de-DE" sz="5400" dirty="0">
                <a:solidFill>
                  <a:schemeClr val="bg1"/>
                </a:solidFill>
              </a:rPr>
              <a:t>seine Nase ist p</a:t>
            </a:r>
            <a:r>
              <a:rPr lang="de-DE" sz="5400" u="sng" dirty="0">
                <a:solidFill>
                  <a:schemeClr val="bg1"/>
                </a:solidFill>
              </a:rPr>
              <a:t>latt</a:t>
            </a:r>
            <a:r>
              <a:rPr lang="de-DE" sz="5400" dirty="0">
                <a:solidFill>
                  <a:schemeClr val="bg1"/>
                </a:solidFill>
              </a:rPr>
              <a:t>.</a:t>
            </a:r>
            <a:br>
              <a:rPr lang="de-DE" sz="5400" dirty="0">
                <a:solidFill>
                  <a:schemeClr val="bg1"/>
                </a:solidFill>
              </a:rPr>
            </a:br>
            <a:endParaRPr lang="de-DE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Er </a:t>
            </a:r>
            <a:r>
              <a:rPr lang="de-DE" sz="5400" dirty="0">
                <a:solidFill>
                  <a:schemeClr val="bg1"/>
                </a:solidFill>
              </a:rPr>
              <a:t>sieht so </a:t>
            </a:r>
            <a:r>
              <a:rPr lang="de-DE" sz="5400" u="sng" dirty="0">
                <a:solidFill>
                  <a:schemeClr val="bg1"/>
                </a:solidFill>
              </a:rPr>
              <a:t>kuscheli</a:t>
            </a:r>
            <a:r>
              <a:rPr lang="de-DE" sz="5400" dirty="0">
                <a:solidFill>
                  <a:schemeClr val="bg1"/>
                </a:solidFill>
              </a:rPr>
              <a:t>g aus </a:t>
            </a:r>
            <a:r>
              <a:rPr lang="de-DE" sz="5400" dirty="0" smtClean="0">
                <a:solidFill>
                  <a:schemeClr val="bg1"/>
                </a:solidFill>
              </a:rPr>
              <a:t/>
            </a:r>
            <a:br>
              <a:rPr lang="de-DE" sz="5400" dirty="0" smtClean="0">
                <a:solidFill>
                  <a:schemeClr val="bg1"/>
                </a:solidFill>
              </a:rPr>
            </a:br>
            <a:r>
              <a:rPr lang="de-DE" sz="5400" dirty="0" smtClean="0">
                <a:solidFill>
                  <a:schemeClr val="bg1"/>
                </a:solidFill>
              </a:rPr>
              <a:t>wie </a:t>
            </a:r>
            <a:r>
              <a:rPr lang="de-DE" sz="5400" dirty="0">
                <a:solidFill>
                  <a:schemeClr val="bg1"/>
                </a:solidFill>
              </a:rPr>
              <a:t>eine Schmusedecke.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rgbClr val="92D050"/>
                </a:solidFill>
              </a:rPr>
              <a:t>Hallo, guten Morgen!</a:t>
            </a:r>
            <a:br>
              <a:rPr lang="de-DE" sz="5400" dirty="0">
                <a:solidFill>
                  <a:srgbClr val="92D050"/>
                </a:solidFill>
              </a:rPr>
            </a:br>
            <a:endParaRPr lang="de-DE" sz="54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92D050"/>
                </a:solidFill>
              </a:rPr>
              <a:t>Darf </a:t>
            </a:r>
            <a:r>
              <a:rPr lang="de-DE" sz="5400" dirty="0">
                <a:solidFill>
                  <a:srgbClr val="92D050"/>
                </a:solidFill>
              </a:rPr>
              <a:t>ich </a:t>
            </a:r>
            <a:r>
              <a:rPr lang="de-DE" sz="5400" u="sng" dirty="0">
                <a:solidFill>
                  <a:srgbClr val="92D050"/>
                </a:solidFill>
              </a:rPr>
              <a:t>vor</a:t>
            </a:r>
            <a:r>
              <a:rPr lang="de-DE" sz="5400" dirty="0">
                <a:solidFill>
                  <a:srgbClr val="92D050"/>
                </a:solidFill>
              </a:rPr>
              <a:t>stellen: </a:t>
            </a:r>
            <a:br>
              <a:rPr lang="de-DE" sz="5400" dirty="0">
                <a:solidFill>
                  <a:srgbClr val="92D050"/>
                </a:solidFill>
              </a:rPr>
            </a:br>
            <a:endParaRPr lang="de-DE" sz="54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92D050"/>
                </a:solidFill>
              </a:rPr>
              <a:t>Harry</a:t>
            </a:r>
            <a:r>
              <a:rPr lang="de-DE" sz="5400" dirty="0">
                <a:solidFill>
                  <a:srgbClr val="92D050"/>
                </a:solidFill>
              </a:rPr>
              <a:t>, mein </a:t>
            </a:r>
            <a:r>
              <a:rPr lang="de-DE" sz="5400" dirty="0" err="1">
                <a:solidFill>
                  <a:srgbClr val="92D050"/>
                </a:solidFill>
              </a:rPr>
              <a:t>Mops</a:t>
            </a:r>
            <a:r>
              <a:rPr lang="de-DE" sz="5400" dirty="0">
                <a:solidFill>
                  <a:srgbClr val="92D050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9600" dirty="0" smtClean="0">
                <a:solidFill>
                  <a:srgbClr val="FFC000"/>
                </a:solidFill>
              </a:rPr>
              <a:t>Wau! </a:t>
            </a:r>
          </a:p>
          <a:p>
            <a:pPr algn="ctr"/>
            <a:r>
              <a:rPr lang="de-DE" sz="9600" dirty="0" err="1" smtClean="0">
                <a:solidFill>
                  <a:srgbClr val="FFC000"/>
                </a:solidFill>
              </a:rPr>
              <a:t>Wa</a:t>
            </a:r>
            <a:r>
              <a:rPr lang="de-DE" sz="9600" baseline="30000" dirty="0" err="1" smtClean="0">
                <a:solidFill>
                  <a:srgbClr val="FFC000"/>
                </a:solidFill>
              </a:rPr>
              <a:t>uuuuu</a:t>
            </a:r>
            <a:r>
              <a:rPr lang="de-DE" sz="9600" dirty="0">
                <a:solidFill>
                  <a:srgbClr val="FFC000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8000" dirty="0" smtClean="0">
                <a:solidFill>
                  <a:schemeClr val="bg1">
                    <a:lumMod val="75000"/>
                  </a:schemeClr>
                </a:solidFill>
              </a:rPr>
              <a:t>Der Neue</a:t>
            </a:r>
            <a:endParaRPr lang="de-DE" sz="8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2000" dirty="0" smtClean="0">
                <a:solidFill>
                  <a:schemeClr val="bg1">
                    <a:lumMod val="75000"/>
                  </a:schemeClr>
                </a:solidFill>
              </a:rPr>
              <a:t>Schülerdialog</a:t>
            </a:r>
          </a:p>
          <a:p>
            <a:r>
              <a:rPr lang="de-DE" sz="2000" dirty="0" smtClean="0">
                <a:solidFill>
                  <a:schemeClr val="bg1">
                    <a:lumMod val="75000"/>
                  </a:schemeClr>
                </a:solidFill>
              </a:rPr>
              <a:t>nach einer Vorlage von Martin Klein</a:t>
            </a:r>
            <a:endParaRPr lang="de-DE" sz="2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Untertitel 2"/>
          <p:cNvSpPr txBox="1">
            <a:spLocks/>
          </p:cNvSpPr>
          <p:nvPr/>
        </p:nvSpPr>
        <p:spPr>
          <a:xfrm>
            <a:off x="1547664" y="1484784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Das war: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feld 12"/>
          <p:cNvSpPr txBox="1"/>
          <p:nvPr/>
        </p:nvSpPr>
        <p:spPr>
          <a:xfrm>
            <a:off x="8063880" y="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b="1" dirty="0" smtClean="0"/>
              <a:t>Folie 3/9</a:t>
            </a:r>
            <a:endParaRPr lang="de-DE" b="1" dirty="0"/>
          </a:p>
        </p:txBody>
      </p:sp>
      <p:pic>
        <p:nvPicPr>
          <p:cNvPr id="4" name="Grafik 3" descr="01 Bibel-Karaoke Mi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08112" y="0"/>
            <a:ext cx="10972800" cy="6858000"/>
          </a:xfrm>
          <a:prstGeom prst="rect">
            <a:avLst/>
          </a:prstGeom>
        </p:spPr>
      </p:pic>
      <p:sp>
        <p:nvSpPr>
          <p:cNvPr id="5" name="Titel 1"/>
          <p:cNvSpPr txBox="1">
            <a:spLocks/>
          </p:cNvSpPr>
          <p:nvPr/>
        </p:nvSpPr>
        <p:spPr>
          <a:xfrm>
            <a:off x="36512" y="2247007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7200" b="1" dirty="0" smtClean="0">
                <a:latin typeface="+mj-lt"/>
                <a:ea typeface="+mj-ea"/>
                <a:cs typeface="+mj-cs"/>
              </a:rPr>
              <a:t>Lese</a:t>
            </a: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-Karaoke</a:t>
            </a:r>
            <a:endParaRPr kumimoji="0" lang="de-DE" sz="7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0" y="2204864"/>
            <a:ext cx="918051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Lese-</a:t>
            </a: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Karaoke</a:t>
            </a:r>
            <a:endParaRPr kumimoji="0" lang="de-DE" sz="7200" b="1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3635896" y="6093296"/>
            <a:ext cx="3319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daniel.schuettloeffel@web.de</a:t>
            </a:r>
            <a:endParaRPr lang="de-DE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chemeClr val="bg1"/>
                </a:solidFill>
              </a:rPr>
              <a:t>Es ist große Pause.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chemeClr val="bg1"/>
                </a:solidFill>
              </a:rPr>
              <a:t>Die Mädchen und </a:t>
            </a:r>
            <a:r>
              <a:rPr lang="de-DE" sz="5400" dirty="0" smtClean="0">
                <a:solidFill>
                  <a:schemeClr val="bg1"/>
                </a:solidFill>
              </a:rPr>
              <a:t>Jungen</a:t>
            </a:r>
            <a:br>
              <a:rPr lang="de-DE" sz="5400" dirty="0" smtClean="0">
                <a:solidFill>
                  <a:schemeClr val="bg1"/>
                </a:solidFill>
              </a:rPr>
            </a:br>
            <a:r>
              <a:rPr lang="de-DE" sz="5400" dirty="0" smtClean="0">
                <a:solidFill>
                  <a:schemeClr val="bg1"/>
                </a:solidFill>
              </a:rPr>
              <a:t>stehen </a:t>
            </a:r>
            <a:br>
              <a:rPr lang="de-DE" sz="5400" dirty="0" smtClean="0">
                <a:solidFill>
                  <a:schemeClr val="bg1"/>
                </a:solidFill>
              </a:rPr>
            </a:br>
            <a:r>
              <a:rPr lang="de-DE" sz="5400" dirty="0" smtClean="0">
                <a:solidFill>
                  <a:schemeClr val="bg1"/>
                </a:solidFill>
              </a:rPr>
              <a:t>auf </a:t>
            </a:r>
            <a:r>
              <a:rPr lang="de-DE" sz="5400" dirty="0">
                <a:solidFill>
                  <a:schemeClr val="bg1"/>
                </a:solidFill>
              </a:rPr>
              <a:t>dem Schulhof herum.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solidFill>
                  <a:schemeClr val="bg1"/>
                </a:solidFill>
              </a:rPr>
              <a:t>Alexandra läuft </a:t>
            </a:r>
            <a:r>
              <a:rPr lang="de-DE" sz="5400" dirty="0" smtClean="0">
                <a:solidFill>
                  <a:schemeClr val="bg1"/>
                </a:solidFill>
              </a:rPr>
              <a:t/>
            </a:r>
            <a:br>
              <a:rPr lang="de-DE" sz="5400" dirty="0" smtClean="0">
                <a:solidFill>
                  <a:schemeClr val="bg1"/>
                </a:solidFill>
              </a:rPr>
            </a:br>
            <a:r>
              <a:rPr lang="de-DE" sz="5400" dirty="0" smtClean="0">
                <a:solidFill>
                  <a:schemeClr val="bg1"/>
                </a:solidFill>
              </a:rPr>
              <a:t>quer </a:t>
            </a:r>
            <a:r>
              <a:rPr lang="de-DE" sz="5400" dirty="0">
                <a:solidFill>
                  <a:schemeClr val="bg1"/>
                </a:solidFill>
              </a:rPr>
              <a:t>über den Schulhof </a:t>
            </a:r>
            <a:r>
              <a:rPr lang="de-DE" sz="5400" dirty="0" smtClean="0">
                <a:solidFill>
                  <a:schemeClr val="bg1"/>
                </a:solidFill>
              </a:rPr>
              <a:t/>
            </a:r>
            <a:br>
              <a:rPr lang="de-DE" sz="5400" dirty="0" smtClean="0">
                <a:solidFill>
                  <a:schemeClr val="bg1"/>
                </a:solidFill>
              </a:rPr>
            </a:br>
            <a:r>
              <a:rPr lang="de-DE" sz="5400" dirty="0" smtClean="0">
                <a:solidFill>
                  <a:schemeClr val="bg1"/>
                </a:solidFill>
              </a:rPr>
              <a:t>zu </a:t>
            </a:r>
            <a:r>
              <a:rPr lang="de-DE" sz="5400" dirty="0">
                <a:solidFill>
                  <a:schemeClr val="bg1"/>
                </a:solidFill>
              </a:rPr>
              <a:t>ihren Klassenkameraden.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</Words>
  <Application>Microsoft Office PowerPoint</Application>
  <PresentationFormat>Bildschirmpräsentation (4:3)</PresentationFormat>
  <Paragraphs>94</Paragraphs>
  <Slides>68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68</vt:i4>
      </vt:variant>
    </vt:vector>
  </HeadingPairs>
  <TitlesOfParts>
    <vt:vector size="69" baseType="lpstr">
      <vt:lpstr>Larissa-Design</vt:lpstr>
      <vt:lpstr>Folie 1</vt:lpstr>
      <vt:lpstr>Der Neue</vt:lpstr>
      <vt:lpstr>     Die Hauptrollen  und die Nebenrollen: 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  <vt:lpstr>Folie 13</vt:lpstr>
      <vt:lpstr>Folie 14</vt:lpstr>
      <vt:lpstr>Folie 15</vt:lpstr>
      <vt:lpstr>Folie 16</vt:lpstr>
      <vt:lpstr>Folie 17</vt:lpstr>
      <vt:lpstr>Folie 18</vt:lpstr>
      <vt:lpstr>Folie 19</vt:lpstr>
      <vt:lpstr>Folie 20</vt:lpstr>
      <vt:lpstr>Folie 21</vt:lpstr>
      <vt:lpstr>Folie 22</vt:lpstr>
      <vt:lpstr>Folie 23</vt:lpstr>
      <vt:lpstr>Folie 24</vt:lpstr>
      <vt:lpstr>Folie 25</vt:lpstr>
      <vt:lpstr>Folie 26</vt:lpstr>
      <vt:lpstr>Folie 27</vt:lpstr>
      <vt:lpstr>Folie 28</vt:lpstr>
      <vt:lpstr>Folie 29</vt:lpstr>
      <vt:lpstr>Folie 30</vt:lpstr>
      <vt:lpstr>Folie 31</vt:lpstr>
      <vt:lpstr>Folie 32</vt:lpstr>
      <vt:lpstr>Folie 33</vt:lpstr>
      <vt:lpstr>Folie 34</vt:lpstr>
      <vt:lpstr>Folie 35</vt:lpstr>
      <vt:lpstr>Folie 36</vt:lpstr>
      <vt:lpstr>Folie 37</vt:lpstr>
      <vt:lpstr>Folie 38</vt:lpstr>
      <vt:lpstr>Folie 39</vt:lpstr>
      <vt:lpstr>Folie 40</vt:lpstr>
      <vt:lpstr>Folie 41</vt:lpstr>
      <vt:lpstr>Folie 42</vt:lpstr>
      <vt:lpstr>Folie 43</vt:lpstr>
      <vt:lpstr>Folie 44</vt:lpstr>
      <vt:lpstr>Folie 45</vt:lpstr>
      <vt:lpstr>Folie 46</vt:lpstr>
      <vt:lpstr>Folie 47</vt:lpstr>
      <vt:lpstr>Folie 48</vt:lpstr>
      <vt:lpstr>Folie 49</vt:lpstr>
      <vt:lpstr>Folie 50</vt:lpstr>
      <vt:lpstr>Folie 51</vt:lpstr>
      <vt:lpstr>Folie 52</vt:lpstr>
      <vt:lpstr>Folie 53</vt:lpstr>
      <vt:lpstr>Folie 54</vt:lpstr>
      <vt:lpstr>Folie 55</vt:lpstr>
      <vt:lpstr>Folie 56</vt:lpstr>
      <vt:lpstr>Folie 57</vt:lpstr>
      <vt:lpstr>Folie 58</vt:lpstr>
      <vt:lpstr>Folie 59</vt:lpstr>
      <vt:lpstr>Folie 60</vt:lpstr>
      <vt:lpstr>Folie 61</vt:lpstr>
      <vt:lpstr>Folie 62</vt:lpstr>
      <vt:lpstr>Folie 63</vt:lpstr>
      <vt:lpstr>Folie 64</vt:lpstr>
      <vt:lpstr>Folie 65</vt:lpstr>
      <vt:lpstr>Folie 66</vt:lpstr>
      <vt:lpstr>Der Neue</vt:lpstr>
      <vt:lpstr>Folie 68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Dr. Daniel Schüttlöffel</dc:creator>
  <cp:lastModifiedBy>Dr. Daniel Schüttlöffel</cp:lastModifiedBy>
  <cp:revision>23</cp:revision>
  <dcterms:created xsi:type="dcterms:W3CDTF">2017-02-08T06:56:49Z</dcterms:created>
  <dcterms:modified xsi:type="dcterms:W3CDTF">2017-03-11T15:47:54Z</dcterms:modified>
</cp:coreProperties>
</file>