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6" r:id="rId4"/>
    <p:sldId id="295" r:id="rId5"/>
    <p:sldId id="296" r:id="rId6"/>
    <p:sldId id="267" r:id="rId7"/>
    <p:sldId id="297" r:id="rId8"/>
    <p:sldId id="271" r:id="rId9"/>
    <p:sldId id="269" r:id="rId10"/>
    <p:sldId id="270" r:id="rId11"/>
    <p:sldId id="272" r:id="rId12"/>
    <p:sldId id="273" r:id="rId13"/>
    <p:sldId id="298" r:id="rId14"/>
    <p:sldId id="274" r:id="rId15"/>
    <p:sldId id="275" r:id="rId16"/>
    <p:sldId id="299" r:id="rId17"/>
    <p:sldId id="294" r:id="rId18"/>
    <p:sldId id="285" r:id="rId19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541F0-43CB-431E-ACBA-C7777E11FD10}" type="datetimeFigureOut">
              <a:rPr lang="de-DE"/>
              <a:pPr>
                <a:defRPr/>
              </a:pPr>
              <a:t>11.03.2017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61621-18DB-4BA9-ADF8-C55E7EBFF33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67666-F9FE-4302-B25A-FC989DA38AA0}" type="datetimeFigureOut">
              <a:rPr lang="de-DE"/>
              <a:pPr>
                <a:defRPr/>
              </a:pPr>
              <a:t>11.03.2017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85630-F66E-4AD9-9365-AA050384E7D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91279-D05F-458B-B2FA-F219D61D059F}" type="datetimeFigureOut">
              <a:rPr lang="de-DE"/>
              <a:pPr>
                <a:defRPr/>
              </a:pPr>
              <a:t>11.03.2017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27E25-2341-44C2-A1CE-84C46882AF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DB4C9-131E-44EA-B280-0160BF7F9067}" type="datetimeFigureOut">
              <a:rPr lang="de-DE"/>
              <a:pPr>
                <a:defRPr/>
              </a:pPr>
              <a:t>11.03.2017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357E6-D247-4945-B46B-7C845552226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A074C-F281-4BAC-8FA2-A60CEDF7A744}" type="datetimeFigureOut">
              <a:rPr lang="de-DE"/>
              <a:pPr>
                <a:defRPr/>
              </a:pPr>
              <a:t>11.03.2017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13FFE-0CF3-4AC1-A8DC-35AAC50F42E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5C7C2-F3BC-423B-BBD9-39B233A5907A}" type="datetimeFigureOut">
              <a:rPr lang="de-DE"/>
              <a:pPr>
                <a:defRPr/>
              </a:pPr>
              <a:t>11.03.2017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72C39-AC81-4CA8-BF50-3DF16FB2AAE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C5560-52D3-40F6-B5A5-8E6A26DF1A5C}" type="datetimeFigureOut">
              <a:rPr lang="de-DE"/>
              <a:pPr>
                <a:defRPr/>
              </a:pPr>
              <a:t>11.03.2017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06812-B5D4-4084-932D-4C190F14657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E29F4-EB7A-4ED4-9B5D-C6BF5DCF1D96}" type="datetimeFigureOut">
              <a:rPr lang="de-DE"/>
              <a:pPr>
                <a:defRPr/>
              </a:pPr>
              <a:t>11.03.2017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7F47A-4A0E-435B-B01F-AAFAD7B2848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28929-463A-4C17-9836-C0D7D9D51A22}" type="datetimeFigureOut">
              <a:rPr lang="de-DE"/>
              <a:pPr>
                <a:defRPr/>
              </a:pPr>
              <a:t>11.03.2017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E578B-5DAE-49C4-B799-2D1D9A98B3A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7AF5F-BF84-4F65-87F6-19AE8DC04991}" type="datetimeFigureOut">
              <a:rPr lang="de-DE"/>
              <a:pPr>
                <a:defRPr/>
              </a:pPr>
              <a:t>11.03.2017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EA184-3D31-44E3-92EA-BDA667AFAD9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37B9F-E840-44FE-9EF9-53F5A087BF6C}" type="datetimeFigureOut">
              <a:rPr lang="de-DE"/>
              <a:pPr>
                <a:defRPr/>
              </a:pPr>
              <a:t>11.03.2017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15885-AEE6-493B-BC2E-8B60CBCDCA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FD2497-B783-43B1-8B4D-BB94A9BEA59C}" type="datetimeFigureOut">
              <a:rPr lang="de-DE"/>
              <a:pPr>
                <a:defRPr/>
              </a:pPr>
              <a:t>11.03.2017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6A8245-355B-4722-A29B-6587A4FBEE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feld 12"/>
          <p:cNvSpPr txBox="1">
            <a:spLocks noChangeArrowheads="1"/>
          </p:cNvSpPr>
          <p:nvPr/>
        </p:nvSpPr>
        <p:spPr bwMode="auto">
          <a:xfrm>
            <a:off x="8064500" y="0"/>
            <a:ext cx="1079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de-DE" b="1"/>
              <a:t>Folie 3/9</a:t>
            </a:r>
          </a:p>
        </p:txBody>
      </p:sp>
      <p:pic>
        <p:nvPicPr>
          <p:cNvPr id="2051" name="Grafik 3" descr="01 Bibel-Karaoke Mic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07963" y="0"/>
            <a:ext cx="109728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el 1"/>
          <p:cNvSpPr txBox="1">
            <a:spLocks/>
          </p:cNvSpPr>
          <p:nvPr/>
        </p:nvSpPr>
        <p:spPr>
          <a:xfrm>
            <a:off x="36513" y="2246313"/>
            <a:ext cx="9144000" cy="1470025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de-DE" sz="7200" b="1" dirty="0">
                <a:latin typeface="+mj-lt"/>
                <a:ea typeface="+mj-ea"/>
                <a:cs typeface="+mj-cs"/>
              </a:rPr>
              <a:t>Bibel-Karaoke</a:t>
            </a: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2205038"/>
            <a:ext cx="9180513" cy="1470025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de-DE" sz="72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Bibel-</a:t>
            </a:r>
            <a:r>
              <a:rPr lang="de-DE" sz="7200" b="1" dirty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Karaoke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hteck 1"/>
          <p:cNvSpPr>
            <a:spLocks noChangeArrowheads="1"/>
          </p:cNvSpPr>
          <p:nvPr/>
        </p:nvSpPr>
        <p:spPr bwMode="auto">
          <a:xfrm>
            <a:off x="250825" y="981075"/>
            <a:ext cx="8713788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000">
                <a:solidFill>
                  <a:schemeClr val="bg1"/>
                </a:solidFill>
              </a:rPr>
              <a:t>49</a:t>
            </a:r>
            <a:r>
              <a:rPr lang="de-DE" sz="3200">
                <a:solidFill>
                  <a:schemeClr val="bg1"/>
                </a:solidFill>
              </a:rPr>
              <a:t> </a:t>
            </a:r>
          </a:p>
          <a:p>
            <a:r>
              <a:rPr lang="de-DE" sz="3600">
                <a:solidFill>
                  <a:schemeClr val="bg1"/>
                </a:solidFill>
              </a:rPr>
              <a:t>Und Jesus blieb stehen und sprach: </a:t>
            </a:r>
          </a:p>
          <a:p>
            <a:endParaRPr lang="de-DE" sz="3600">
              <a:solidFill>
                <a:schemeClr val="bg1"/>
              </a:solidFill>
            </a:endParaRPr>
          </a:p>
          <a:p>
            <a:r>
              <a:rPr lang="de-DE" sz="3600">
                <a:solidFill>
                  <a:srgbClr val="FFFF00"/>
                </a:solidFill>
              </a:rPr>
              <a:t>Ruft ihn her!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hteck 1"/>
          <p:cNvSpPr>
            <a:spLocks noChangeArrowheads="1"/>
          </p:cNvSpPr>
          <p:nvPr/>
        </p:nvSpPr>
        <p:spPr bwMode="auto">
          <a:xfrm>
            <a:off x="250825" y="981075"/>
            <a:ext cx="8713788" cy="335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000"/>
              <a:t>48</a:t>
            </a:r>
            <a:r>
              <a:rPr lang="de-DE" sz="3200">
                <a:solidFill>
                  <a:schemeClr val="bg1"/>
                </a:solidFill>
              </a:rPr>
              <a:t> </a:t>
            </a:r>
          </a:p>
          <a:p>
            <a:r>
              <a:rPr lang="de-DE" sz="3600">
                <a:solidFill>
                  <a:schemeClr val="bg1"/>
                </a:solidFill>
              </a:rPr>
              <a:t>Und sie riefen den Blinden </a:t>
            </a:r>
          </a:p>
          <a:p>
            <a:r>
              <a:rPr lang="de-DE" sz="3600">
                <a:solidFill>
                  <a:schemeClr val="bg1"/>
                </a:solidFill>
              </a:rPr>
              <a:t>und sprachen zu ihm: </a:t>
            </a:r>
          </a:p>
          <a:p>
            <a:endParaRPr lang="de-DE" sz="3600">
              <a:solidFill>
                <a:schemeClr val="bg1"/>
              </a:solidFill>
            </a:endParaRPr>
          </a:p>
          <a:p>
            <a:pPr algn="ctr"/>
            <a:r>
              <a:rPr lang="de-DE" sz="3600">
                <a:solidFill>
                  <a:srgbClr val="FF0000"/>
                </a:solidFill>
              </a:rPr>
              <a:t>… </a:t>
            </a:r>
          </a:p>
          <a:p>
            <a:pPr algn="ctr"/>
            <a:r>
              <a:rPr lang="de-DE" sz="3600" i="1">
                <a:solidFill>
                  <a:srgbClr val="FF0000"/>
                </a:solidFill>
              </a:rPr>
              <a:t>[Improvisation!]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hteck 1"/>
          <p:cNvSpPr>
            <a:spLocks noChangeArrowheads="1"/>
          </p:cNvSpPr>
          <p:nvPr/>
        </p:nvSpPr>
        <p:spPr bwMode="auto">
          <a:xfrm>
            <a:off x="250825" y="981075"/>
            <a:ext cx="871378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000" dirty="0">
                <a:solidFill>
                  <a:schemeClr val="bg1"/>
                </a:solidFill>
              </a:rPr>
              <a:t>50</a:t>
            </a:r>
            <a:r>
              <a:rPr lang="de-DE" sz="3200" dirty="0">
                <a:solidFill>
                  <a:schemeClr val="bg1"/>
                </a:solidFill>
              </a:rPr>
              <a:t> </a:t>
            </a:r>
          </a:p>
          <a:p>
            <a:r>
              <a:rPr lang="de-DE" sz="3600" dirty="0">
                <a:solidFill>
                  <a:schemeClr val="bg1"/>
                </a:solidFill>
              </a:rPr>
              <a:t>Da warf er seinen Mantel von sich, </a:t>
            </a:r>
          </a:p>
          <a:p>
            <a:r>
              <a:rPr lang="de-DE" sz="3600" dirty="0">
                <a:solidFill>
                  <a:schemeClr val="bg1"/>
                </a:solidFill>
              </a:rPr>
              <a:t>sprang auf und kam zu Jesus. </a:t>
            </a:r>
          </a:p>
          <a:p>
            <a:endParaRPr lang="de-DE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hteck 1"/>
          <p:cNvSpPr>
            <a:spLocks noChangeArrowheads="1"/>
          </p:cNvSpPr>
          <p:nvPr/>
        </p:nvSpPr>
        <p:spPr bwMode="auto">
          <a:xfrm>
            <a:off x="250825" y="981075"/>
            <a:ext cx="871378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000" dirty="0" smtClean="0">
                <a:solidFill>
                  <a:schemeClr val="bg1"/>
                </a:solidFill>
              </a:rPr>
              <a:t>51</a:t>
            </a:r>
            <a:r>
              <a:rPr lang="de-DE" sz="3600" dirty="0" smtClean="0">
                <a:solidFill>
                  <a:schemeClr val="bg1"/>
                </a:solidFill>
              </a:rPr>
              <a:t> </a:t>
            </a:r>
            <a:endParaRPr lang="de-DE" sz="3600" dirty="0">
              <a:solidFill>
                <a:schemeClr val="bg1"/>
              </a:solidFill>
            </a:endParaRPr>
          </a:p>
          <a:p>
            <a:r>
              <a:rPr lang="de-DE" sz="3600" dirty="0">
                <a:solidFill>
                  <a:schemeClr val="bg1"/>
                </a:solidFill>
              </a:rPr>
              <a:t>Und Jesus antwortete und sprach zu ihm: </a:t>
            </a:r>
          </a:p>
          <a:p>
            <a:endParaRPr lang="de-DE" sz="3600" dirty="0">
              <a:solidFill>
                <a:schemeClr val="bg1"/>
              </a:solidFill>
            </a:endParaRPr>
          </a:p>
          <a:p>
            <a:r>
              <a:rPr lang="de-DE" sz="3600" dirty="0">
                <a:solidFill>
                  <a:srgbClr val="FFFF00"/>
                </a:solidFill>
              </a:rPr>
              <a:t>Was willst du, dass ich für dich tun soll?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hteck 1"/>
          <p:cNvSpPr>
            <a:spLocks noChangeArrowheads="1"/>
          </p:cNvSpPr>
          <p:nvPr/>
        </p:nvSpPr>
        <p:spPr bwMode="auto">
          <a:xfrm>
            <a:off x="250825" y="981075"/>
            <a:ext cx="8713788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000"/>
              <a:t>50</a:t>
            </a:r>
            <a:r>
              <a:rPr lang="de-DE" sz="3200">
                <a:solidFill>
                  <a:schemeClr val="bg1"/>
                </a:solidFill>
              </a:rPr>
              <a:t> </a:t>
            </a:r>
          </a:p>
          <a:p>
            <a:r>
              <a:rPr lang="de-DE" sz="3600">
                <a:solidFill>
                  <a:schemeClr val="bg1"/>
                </a:solidFill>
              </a:rPr>
              <a:t>Der Blinde sprach zu ihm: </a:t>
            </a:r>
          </a:p>
          <a:p>
            <a:endParaRPr lang="de-DE" sz="3600">
              <a:solidFill>
                <a:schemeClr val="bg1"/>
              </a:solidFill>
            </a:endParaRPr>
          </a:p>
          <a:p>
            <a:r>
              <a:rPr lang="de-DE" sz="3600">
                <a:solidFill>
                  <a:srgbClr val="92D050"/>
                </a:solidFill>
              </a:rPr>
              <a:t>Rabbuni, dass ich sehend werde.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hteck 1"/>
          <p:cNvSpPr>
            <a:spLocks noChangeArrowheads="1"/>
          </p:cNvSpPr>
          <p:nvPr/>
        </p:nvSpPr>
        <p:spPr bwMode="auto">
          <a:xfrm>
            <a:off x="250825" y="981075"/>
            <a:ext cx="8713788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000" dirty="0">
                <a:solidFill>
                  <a:schemeClr val="bg1"/>
                </a:solidFill>
              </a:rPr>
              <a:t>52</a:t>
            </a:r>
            <a:r>
              <a:rPr lang="de-DE" sz="3200" dirty="0">
                <a:solidFill>
                  <a:schemeClr val="bg1"/>
                </a:solidFill>
              </a:rPr>
              <a:t> </a:t>
            </a:r>
          </a:p>
          <a:p>
            <a:r>
              <a:rPr lang="de-DE" sz="3600" dirty="0">
                <a:solidFill>
                  <a:schemeClr val="bg1"/>
                </a:solidFill>
              </a:rPr>
              <a:t>Jesus aber sprach zu ihm: </a:t>
            </a:r>
          </a:p>
          <a:p>
            <a:endParaRPr lang="de-DE" sz="3600" dirty="0">
              <a:solidFill>
                <a:schemeClr val="bg1"/>
              </a:solidFill>
            </a:endParaRPr>
          </a:p>
          <a:p>
            <a:r>
              <a:rPr lang="de-DE" sz="3600" dirty="0">
                <a:solidFill>
                  <a:srgbClr val="FFFF00"/>
                </a:solidFill>
              </a:rPr>
              <a:t>Geh hin, dein Glaube hat dir geholfen. </a:t>
            </a:r>
          </a:p>
          <a:p>
            <a:endParaRPr lang="de-DE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hteck 1"/>
          <p:cNvSpPr>
            <a:spLocks noChangeArrowheads="1"/>
          </p:cNvSpPr>
          <p:nvPr/>
        </p:nvSpPr>
        <p:spPr bwMode="auto">
          <a:xfrm>
            <a:off x="250825" y="981075"/>
            <a:ext cx="87137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Und </a:t>
            </a:r>
            <a:r>
              <a:rPr lang="de-DE" sz="3600" dirty="0">
                <a:solidFill>
                  <a:schemeClr val="bg1"/>
                </a:solidFill>
              </a:rPr>
              <a:t>sogleich wurde er sehend </a:t>
            </a:r>
          </a:p>
          <a:p>
            <a:r>
              <a:rPr lang="de-DE" sz="3600" dirty="0">
                <a:solidFill>
                  <a:schemeClr val="bg1"/>
                </a:solidFill>
              </a:rPr>
              <a:t>und folgte ihm nach auf dem Wege.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feld 12"/>
          <p:cNvSpPr txBox="1">
            <a:spLocks noChangeArrowheads="1"/>
          </p:cNvSpPr>
          <p:nvPr/>
        </p:nvSpPr>
        <p:spPr bwMode="auto">
          <a:xfrm>
            <a:off x="8064500" y="0"/>
            <a:ext cx="1079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de-DE" b="1"/>
              <a:t>Folie 3/9</a:t>
            </a:r>
          </a:p>
        </p:txBody>
      </p:sp>
      <p:pic>
        <p:nvPicPr>
          <p:cNvPr id="20483" name="Grafik 3" descr="01 Bibel-Karaoke Mic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07963" y="0"/>
            <a:ext cx="109728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el 1"/>
          <p:cNvSpPr txBox="1">
            <a:spLocks/>
          </p:cNvSpPr>
          <p:nvPr/>
        </p:nvSpPr>
        <p:spPr>
          <a:xfrm>
            <a:off x="36513" y="2246313"/>
            <a:ext cx="9144000" cy="1470025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de-DE" sz="7200" b="1" dirty="0">
                <a:latin typeface="+mj-lt"/>
                <a:ea typeface="+mj-ea"/>
                <a:cs typeface="+mj-cs"/>
              </a:rPr>
              <a:t>Bibel-Karaoke</a:t>
            </a: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2205038"/>
            <a:ext cx="9180513" cy="1470025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de-DE" sz="72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Bibel-</a:t>
            </a:r>
            <a:r>
              <a:rPr lang="de-DE" sz="7200" b="1" dirty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Karaoke</a:t>
            </a:r>
          </a:p>
        </p:txBody>
      </p:sp>
      <p:sp>
        <p:nvSpPr>
          <p:cNvPr id="2" name="Rechteck 1"/>
          <p:cNvSpPr/>
          <p:nvPr/>
        </p:nvSpPr>
        <p:spPr>
          <a:xfrm>
            <a:off x="3275856" y="6237312"/>
            <a:ext cx="3744913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 smtClean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daniel.schuettloeffel@lesekaraoke.de</a:t>
            </a:r>
            <a:endParaRPr lang="de-DE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1556792"/>
            <a:ext cx="7832725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de-DE" sz="4000" b="1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Menschen-</a:t>
            </a:r>
          </a:p>
          <a:p>
            <a:pPr>
              <a:defRPr/>
            </a:pPr>
            <a:r>
              <a:rPr lang="de-DE" sz="4000" b="1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menge </a:t>
            </a:r>
            <a:r>
              <a:rPr lang="de-DE" sz="2800" b="1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und</a:t>
            </a:r>
            <a:r>
              <a:rPr lang="de-DE" sz="4000" b="1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de-DE" sz="4000" b="1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Jünger</a:t>
            </a:r>
            <a:r>
              <a:rPr lang="de-DE" sz="40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: 	alle</a:t>
            </a:r>
          </a:p>
          <a:p>
            <a:pPr>
              <a:defRPr/>
            </a:pPr>
            <a:endParaRPr lang="de-DE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de-DE" sz="4000" b="1" dirty="0">
                <a:solidFill>
                  <a:srgbClr val="FFFFFF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Erzähler</a:t>
            </a:r>
            <a:r>
              <a:rPr lang="de-DE" sz="40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: 	wer keine Jeans trägt</a:t>
            </a:r>
          </a:p>
          <a:p>
            <a:pPr>
              <a:defRPr/>
            </a:pPr>
            <a:endParaRPr lang="de-DE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de-DE" sz="4000" b="1" dirty="0" err="1">
                <a:solidFill>
                  <a:srgbClr val="92D05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Bartimäus</a:t>
            </a:r>
            <a:r>
              <a:rPr lang="de-DE" sz="40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:	</a:t>
            </a:r>
            <a:r>
              <a:rPr lang="de-DE" sz="40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Männer</a:t>
            </a:r>
            <a:endParaRPr lang="de-DE" sz="4000" dirty="0">
              <a:solidFill>
                <a:schemeClr val="bg1">
                  <a:lumMod val="65000"/>
                </a:schemeClr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de-DE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de-DE" sz="4000" b="1" dirty="0">
                <a:solidFill>
                  <a:srgbClr val="FFFF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Jesus</a:t>
            </a:r>
            <a:r>
              <a:rPr lang="de-DE" sz="40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: 		</a:t>
            </a:r>
            <a:r>
              <a:rPr lang="de-DE" sz="40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Frauen</a:t>
            </a:r>
            <a:endParaRPr lang="de-DE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95536" y="548680"/>
            <a:ext cx="36070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Die Leserollen:</a:t>
            </a:r>
            <a:endParaRPr lang="de-DE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hteck 1"/>
          <p:cNvSpPr>
            <a:spLocks noChangeArrowheads="1"/>
          </p:cNvSpPr>
          <p:nvPr/>
        </p:nvSpPr>
        <p:spPr bwMode="auto">
          <a:xfrm>
            <a:off x="250825" y="981075"/>
            <a:ext cx="8713788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000" dirty="0">
                <a:solidFill>
                  <a:schemeClr val="bg1"/>
                </a:solidFill>
              </a:rPr>
              <a:t>46</a:t>
            </a:r>
            <a:r>
              <a:rPr lang="de-DE" sz="3200" dirty="0">
                <a:solidFill>
                  <a:schemeClr val="bg1"/>
                </a:solidFill>
              </a:rPr>
              <a:t> </a:t>
            </a:r>
          </a:p>
          <a:p>
            <a:r>
              <a:rPr lang="de-DE" sz="3600" dirty="0">
                <a:solidFill>
                  <a:schemeClr val="bg1"/>
                </a:solidFill>
              </a:rPr>
              <a:t>Und sie kamen nach Jericho. </a:t>
            </a:r>
          </a:p>
          <a:p>
            <a:endParaRPr lang="de-DE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hteck 1"/>
          <p:cNvSpPr>
            <a:spLocks noChangeArrowheads="1"/>
          </p:cNvSpPr>
          <p:nvPr/>
        </p:nvSpPr>
        <p:spPr bwMode="auto">
          <a:xfrm>
            <a:off x="250825" y="981075"/>
            <a:ext cx="871378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de-DE" sz="3600" dirty="0">
              <a:solidFill>
                <a:schemeClr val="bg1"/>
              </a:solidFill>
            </a:endParaRPr>
          </a:p>
          <a:p>
            <a:r>
              <a:rPr lang="de-DE" sz="3600" dirty="0">
                <a:solidFill>
                  <a:schemeClr val="bg1"/>
                </a:solidFill>
              </a:rPr>
              <a:t>Und als er aus Jericho wegging, </a:t>
            </a:r>
          </a:p>
          <a:p>
            <a:r>
              <a:rPr lang="de-DE" sz="3600" dirty="0">
                <a:solidFill>
                  <a:schemeClr val="bg1"/>
                </a:solidFill>
              </a:rPr>
              <a:t>er und seine Jünger </a:t>
            </a:r>
            <a:r>
              <a:rPr lang="de-DE" sz="3600" dirty="0" smtClean="0">
                <a:solidFill>
                  <a:schemeClr val="bg1"/>
                </a:solidFill>
              </a:rPr>
              <a:t/>
            </a:r>
            <a:br>
              <a:rPr lang="de-DE" sz="3600" dirty="0" smtClean="0">
                <a:solidFill>
                  <a:schemeClr val="bg1"/>
                </a:solidFill>
              </a:rPr>
            </a:br>
            <a:r>
              <a:rPr lang="de-DE" sz="3600" dirty="0" smtClean="0">
                <a:solidFill>
                  <a:schemeClr val="bg1"/>
                </a:solidFill>
              </a:rPr>
              <a:t>und </a:t>
            </a:r>
            <a:r>
              <a:rPr lang="de-DE" sz="3600" dirty="0">
                <a:solidFill>
                  <a:schemeClr val="bg1"/>
                </a:solidFill>
              </a:rPr>
              <a:t>eine große Menge,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hteck 1"/>
          <p:cNvSpPr>
            <a:spLocks noChangeArrowheads="1"/>
          </p:cNvSpPr>
          <p:nvPr/>
        </p:nvSpPr>
        <p:spPr bwMode="auto">
          <a:xfrm>
            <a:off x="250825" y="981075"/>
            <a:ext cx="871378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de-DE" sz="3600" dirty="0">
              <a:solidFill>
                <a:schemeClr val="bg1"/>
              </a:solidFill>
            </a:endParaRPr>
          </a:p>
          <a:p>
            <a:r>
              <a:rPr lang="de-DE" sz="3600" dirty="0" smtClean="0">
                <a:solidFill>
                  <a:schemeClr val="bg1"/>
                </a:solidFill>
              </a:rPr>
              <a:t>da </a:t>
            </a:r>
            <a:r>
              <a:rPr lang="de-DE" sz="3600" dirty="0">
                <a:solidFill>
                  <a:schemeClr val="bg1"/>
                </a:solidFill>
              </a:rPr>
              <a:t>saß ein blinder Bettler am </a:t>
            </a:r>
            <a:r>
              <a:rPr lang="de-DE" sz="3600" dirty="0" smtClean="0">
                <a:solidFill>
                  <a:schemeClr val="bg1"/>
                </a:solidFill>
              </a:rPr>
              <a:t>Wege: </a:t>
            </a:r>
            <a:r>
              <a:rPr lang="de-DE" sz="3600" dirty="0" err="1">
                <a:solidFill>
                  <a:schemeClr val="bg1"/>
                </a:solidFill>
              </a:rPr>
              <a:t>Bartimäus</a:t>
            </a:r>
            <a:r>
              <a:rPr lang="de-DE" sz="3600" dirty="0">
                <a:solidFill>
                  <a:schemeClr val="bg1"/>
                </a:solidFill>
              </a:rPr>
              <a:t>, der Sohn des </a:t>
            </a:r>
            <a:r>
              <a:rPr lang="de-DE" sz="3600" dirty="0" err="1">
                <a:solidFill>
                  <a:schemeClr val="bg1"/>
                </a:solidFill>
              </a:rPr>
              <a:t>Timäus</a:t>
            </a:r>
            <a:r>
              <a:rPr lang="de-DE" sz="3600" dirty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hteck 1"/>
          <p:cNvSpPr>
            <a:spLocks noChangeArrowheads="1"/>
          </p:cNvSpPr>
          <p:nvPr/>
        </p:nvSpPr>
        <p:spPr bwMode="auto">
          <a:xfrm>
            <a:off x="250825" y="981075"/>
            <a:ext cx="8713788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000" dirty="0">
                <a:solidFill>
                  <a:schemeClr val="bg1"/>
                </a:solidFill>
              </a:rPr>
              <a:t>47</a:t>
            </a:r>
            <a:r>
              <a:rPr lang="de-DE" sz="3200" dirty="0">
                <a:solidFill>
                  <a:schemeClr val="bg1"/>
                </a:solidFill>
              </a:rPr>
              <a:t> </a:t>
            </a:r>
          </a:p>
          <a:p>
            <a:r>
              <a:rPr lang="de-DE" sz="3600" dirty="0">
                <a:solidFill>
                  <a:schemeClr val="bg1"/>
                </a:solidFill>
              </a:rPr>
              <a:t>Und als er hörte, </a:t>
            </a:r>
          </a:p>
          <a:p>
            <a:r>
              <a:rPr lang="de-DE" sz="3600" dirty="0">
                <a:solidFill>
                  <a:schemeClr val="bg1"/>
                </a:solidFill>
              </a:rPr>
              <a:t>dass es Jesus von Nazareth war, </a:t>
            </a:r>
          </a:p>
          <a:p>
            <a:r>
              <a:rPr lang="de-DE" sz="3600" dirty="0">
                <a:solidFill>
                  <a:schemeClr val="bg1"/>
                </a:solidFill>
              </a:rPr>
              <a:t>fing er an zu schreien und zu sagen: </a:t>
            </a:r>
          </a:p>
          <a:p>
            <a:endParaRPr lang="de-DE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hteck 1"/>
          <p:cNvSpPr>
            <a:spLocks noChangeArrowheads="1"/>
          </p:cNvSpPr>
          <p:nvPr/>
        </p:nvSpPr>
        <p:spPr bwMode="auto">
          <a:xfrm>
            <a:off x="250825" y="981075"/>
            <a:ext cx="871378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5400" dirty="0" smtClean="0">
                <a:solidFill>
                  <a:srgbClr val="92D050"/>
                </a:solidFill>
              </a:rPr>
              <a:t>Jesus</a:t>
            </a:r>
            <a:r>
              <a:rPr lang="de-DE" sz="5400" dirty="0">
                <a:solidFill>
                  <a:srgbClr val="92D050"/>
                </a:solidFill>
              </a:rPr>
              <a:t>, du Sohn Davids, </a:t>
            </a:r>
            <a:endParaRPr lang="de-DE" sz="5400" dirty="0" smtClean="0">
              <a:solidFill>
                <a:srgbClr val="92D050"/>
              </a:solidFill>
            </a:endParaRPr>
          </a:p>
          <a:p>
            <a:r>
              <a:rPr lang="de-DE" sz="5400" dirty="0" smtClean="0">
                <a:solidFill>
                  <a:srgbClr val="92D050"/>
                </a:solidFill>
              </a:rPr>
              <a:t>erbarme </a:t>
            </a:r>
            <a:r>
              <a:rPr lang="de-DE" sz="5400" dirty="0">
                <a:solidFill>
                  <a:srgbClr val="92D050"/>
                </a:solidFill>
              </a:rPr>
              <a:t>dich meiner!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hteck 1"/>
          <p:cNvSpPr>
            <a:spLocks noChangeArrowheads="1"/>
          </p:cNvSpPr>
          <p:nvPr/>
        </p:nvSpPr>
        <p:spPr bwMode="auto">
          <a:xfrm>
            <a:off x="250825" y="981075"/>
            <a:ext cx="8713788" cy="535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000">
                <a:solidFill>
                  <a:schemeClr val="bg1"/>
                </a:solidFill>
              </a:rPr>
              <a:t>48</a:t>
            </a:r>
            <a:r>
              <a:rPr lang="de-DE" sz="3200">
                <a:solidFill>
                  <a:schemeClr val="bg1"/>
                </a:solidFill>
              </a:rPr>
              <a:t> </a:t>
            </a:r>
          </a:p>
          <a:p>
            <a:r>
              <a:rPr lang="de-DE" sz="3600">
                <a:solidFill>
                  <a:schemeClr val="bg1"/>
                </a:solidFill>
              </a:rPr>
              <a:t>Und viele fuhren ihn an, </a:t>
            </a:r>
          </a:p>
          <a:p>
            <a:r>
              <a:rPr lang="de-DE" sz="3600">
                <a:solidFill>
                  <a:schemeClr val="bg1"/>
                </a:solidFill>
              </a:rPr>
              <a:t>er solle stillschweigen: </a:t>
            </a:r>
          </a:p>
          <a:p>
            <a:endParaRPr lang="de-DE" sz="3600">
              <a:solidFill>
                <a:schemeClr val="bg1"/>
              </a:solidFill>
            </a:endParaRPr>
          </a:p>
          <a:p>
            <a:pPr algn="ctr"/>
            <a:r>
              <a:rPr lang="de-DE" sz="16600">
                <a:solidFill>
                  <a:srgbClr val="FF0000"/>
                </a:solidFill>
              </a:rPr>
              <a:t>Ps</a:t>
            </a:r>
            <a:r>
              <a:rPr lang="de-DE" sz="13800">
                <a:solidFill>
                  <a:srgbClr val="FF0000"/>
                </a:solidFill>
              </a:rPr>
              <a:t>s</a:t>
            </a:r>
            <a:r>
              <a:rPr lang="de-DE" sz="11500">
                <a:solidFill>
                  <a:srgbClr val="FF0000"/>
                </a:solidFill>
              </a:rPr>
              <a:t>s</a:t>
            </a:r>
            <a:r>
              <a:rPr lang="de-DE" sz="9600">
                <a:solidFill>
                  <a:srgbClr val="FF0000"/>
                </a:solidFill>
              </a:rPr>
              <a:t>s</a:t>
            </a:r>
            <a:r>
              <a:rPr lang="de-DE" sz="8800">
                <a:solidFill>
                  <a:srgbClr val="FF0000"/>
                </a:solidFill>
              </a:rPr>
              <a:t>s</a:t>
            </a:r>
            <a:r>
              <a:rPr lang="de-DE" sz="8000">
                <a:solidFill>
                  <a:srgbClr val="FF0000"/>
                </a:solidFill>
              </a:rPr>
              <a:t>s</a:t>
            </a:r>
            <a:r>
              <a:rPr lang="de-DE" sz="7200">
                <a:solidFill>
                  <a:srgbClr val="FF0000"/>
                </a:solidFill>
              </a:rPr>
              <a:t>s</a:t>
            </a:r>
            <a:r>
              <a:rPr lang="de-DE" sz="6600">
                <a:solidFill>
                  <a:srgbClr val="FF0000"/>
                </a:solidFill>
              </a:rPr>
              <a:t>s</a:t>
            </a:r>
            <a:r>
              <a:rPr lang="de-DE" sz="6000">
                <a:solidFill>
                  <a:srgbClr val="FF0000"/>
                </a:solidFill>
              </a:rPr>
              <a:t>s</a:t>
            </a:r>
            <a:r>
              <a:rPr lang="de-DE" sz="5400">
                <a:solidFill>
                  <a:srgbClr val="FF0000"/>
                </a:solidFill>
              </a:rPr>
              <a:t>s</a:t>
            </a:r>
            <a:r>
              <a:rPr lang="de-DE" sz="4800">
                <a:solidFill>
                  <a:srgbClr val="FF0000"/>
                </a:solidFill>
              </a:rPr>
              <a:t>s</a:t>
            </a:r>
            <a:r>
              <a:rPr lang="de-DE" sz="4400">
                <a:solidFill>
                  <a:srgbClr val="FF0000"/>
                </a:solidFill>
              </a:rPr>
              <a:t>s</a:t>
            </a:r>
            <a:r>
              <a:rPr lang="de-DE" sz="4000">
                <a:solidFill>
                  <a:srgbClr val="FF0000"/>
                </a:solidFill>
              </a:rPr>
              <a:t>s</a:t>
            </a:r>
            <a:r>
              <a:rPr lang="de-DE" sz="3600">
                <a:solidFill>
                  <a:srgbClr val="FF0000"/>
                </a:solidFill>
              </a:rPr>
              <a:t>st!</a:t>
            </a:r>
          </a:p>
          <a:p>
            <a:pPr algn="ctr"/>
            <a:endParaRPr lang="de-DE" sz="3600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hteck 1"/>
          <p:cNvSpPr>
            <a:spLocks noChangeArrowheads="1"/>
          </p:cNvSpPr>
          <p:nvPr/>
        </p:nvSpPr>
        <p:spPr bwMode="auto">
          <a:xfrm>
            <a:off x="250825" y="981075"/>
            <a:ext cx="8713788" cy="590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</a:rPr>
              <a:t> </a:t>
            </a:r>
          </a:p>
          <a:p>
            <a:r>
              <a:rPr lang="de-DE" sz="3600" dirty="0">
                <a:solidFill>
                  <a:schemeClr val="bg1"/>
                </a:solidFill>
              </a:rPr>
              <a:t>Er aber schrie noch viel mehr: </a:t>
            </a:r>
          </a:p>
          <a:p>
            <a:r>
              <a:rPr lang="de-DE" sz="3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de-DE" sz="11500" dirty="0">
                <a:solidFill>
                  <a:srgbClr val="92D050"/>
                </a:solidFill>
              </a:rPr>
              <a:t>Du</a:t>
            </a:r>
            <a:r>
              <a:rPr lang="de-DE" sz="3600" dirty="0">
                <a:solidFill>
                  <a:srgbClr val="92D050"/>
                </a:solidFill>
              </a:rPr>
              <a:t> </a:t>
            </a:r>
            <a:r>
              <a:rPr lang="de-DE" sz="4400" dirty="0">
                <a:solidFill>
                  <a:srgbClr val="92D050"/>
                </a:solidFill>
              </a:rPr>
              <a:t>Sohn Davids, </a:t>
            </a:r>
          </a:p>
          <a:p>
            <a:pPr algn="ctr"/>
            <a:r>
              <a:rPr lang="de-DE" sz="11500" dirty="0">
                <a:solidFill>
                  <a:srgbClr val="92D050"/>
                </a:solidFill>
              </a:rPr>
              <a:t>erbarme dich </a:t>
            </a:r>
            <a:r>
              <a:rPr lang="de-DE" sz="4400" dirty="0">
                <a:solidFill>
                  <a:srgbClr val="92D050"/>
                </a:solidFill>
              </a:rPr>
              <a:t>meiner!</a:t>
            </a:r>
            <a:endParaRPr lang="de-DE" sz="36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Office PowerPoint</Application>
  <PresentationFormat>Bildschirmpräsentation (4:3)</PresentationFormat>
  <Paragraphs>67</Paragraphs>
  <Slides>18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2" baseType="lpstr">
      <vt:lpstr>Calibri</vt:lpstr>
      <vt:lpstr>Arial</vt:lpstr>
      <vt:lpstr>Times New Roman</vt:lpstr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  <vt:lpstr>Folie 16</vt:lpstr>
      <vt:lpstr>Folie 17</vt:lpstr>
      <vt:lpstr>Folie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Daniel Schüttlöffel</dc:creator>
  <cp:lastModifiedBy>Dr. Daniel Schüttlöffel</cp:lastModifiedBy>
  <cp:revision>60</cp:revision>
  <dcterms:created xsi:type="dcterms:W3CDTF">2013-05-01T11:51:28Z</dcterms:created>
  <dcterms:modified xsi:type="dcterms:W3CDTF">2017-03-11T16:07:46Z</dcterms:modified>
</cp:coreProperties>
</file>